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700" r:id="rId4"/>
  </p:sldMasterIdLst>
  <p:notesMasterIdLst>
    <p:notesMasterId r:id="rId14"/>
  </p:notesMasterIdLst>
  <p:sldIdLst>
    <p:sldId id="256" r:id="rId5"/>
    <p:sldId id="261" r:id="rId6"/>
    <p:sldId id="262" r:id="rId7"/>
    <p:sldId id="259" r:id="rId8"/>
    <p:sldId id="263" r:id="rId9"/>
    <p:sldId id="264" r:id="rId10"/>
    <p:sldId id="265" r:id="rId11"/>
    <p:sldId id="266" r:id="rId12"/>
    <p:sldId id="267" r:id="rId1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CCE"/>
    <a:srgbClr val="A4AC9C"/>
    <a:srgbClr val="93ABB7"/>
    <a:srgbClr val="BFEED7"/>
    <a:srgbClr val="59D1D1"/>
    <a:srgbClr val="961279"/>
    <a:srgbClr val="FFC000"/>
    <a:srgbClr val="CC809B"/>
    <a:srgbClr val="B45277"/>
    <a:srgbClr val="AA7D9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7872A1-21CA-43E3-A3C1-9E8FB4D35769}" v="97" dt="2024-03-07T18:24:18.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94660"/>
  </p:normalViewPr>
  <p:slideViewPr>
    <p:cSldViewPr snapToGrid="0">
      <p:cViewPr varScale="1">
        <p:scale>
          <a:sx n="107" d="100"/>
          <a:sy n="107" d="100"/>
        </p:scale>
        <p:origin x="643" y="8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slideMaster" Target="slideMasters/slide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an Livadas" userId="4de2eeff-af56-4f95-b0c7-fa01bf164548" providerId="ADAL" clId="{DB7872A1-21CA-43E3-A3C1-9E8FB4D35769}"/>
    <pc:docChg chg="undo custSel addSld delSld modSld sldOrd modMainMaster">
      <pc:chgData name="Megan Livadas" userId="4de2eeff-af56-4f95-b0c7-fa01bf164548" providerId="ADAL" clId="{DB7872A1-21CA-43E3-A3C1-9E8FB4D35769}" dt="2024-03-07T18:21:45.344" v="1736" actId="478"/>
      <pc:docMkLst>
        <pc:docMk/>
      </pc:docMkLst>
      <pc:sldChg chg="addSp modSp mod">
        <pc:chgData name="Megan Livadas" userId="4de2eeff-af56-4f95-b0c7-fa01bf164548" providerId="ADAL" clId="{DB7872A1-21CA-43E3-A3C1-9E8FB4D35769}" dt="2024-03-07T18:20:42.645" v="1728" actId="20577"/>
        <pc:sldMkLst>
          <pc:docMk/>
          <pc:sldMk cId="3701384018" sldId="256"/>
        </pc:sldMkLst>
        <pc:spChg chg="add mod">
          <ac:chgData name="Megan Livadas" userId="4de2eeff-af56-4f95-b0c7-fa01bf164548" providerId="ADAL" clId="{DB7872A1-21CA-43E3-A3C1-9E8FB4D35769}" dt="2024-03-07T18:20:42.645" v="1728" actId="20577"/>
          <ac:spMkLst>
            <pc:docMk/>
            <pc:sldMk cId="3701384018" sldId="256"/>
            <ac:spMk id="5" creationId="{0920C0B2-4F7F-70CB-AD98-36E108B6C710}"/>
          </ac:spMkLst>
        </pc:spChg>
      </pc:sldChg>
      <pc:sldChg chg="del">
        <pc:chgData name="Megan Livadas" userId="4de2eeff-af56-4f95-b0c7-fa01bf164548" providerId="ADAL" clId="{DB7872A1-21CA-43E3-A3C1-9E8FB4D35769}" dt="2024-03-07T17:55:00.224" v="1580" actId="47"/>
        <pc:sldMkLst>
          <pc:docMk/>
          <pc:sldMk cId="3185470294" sldId="257"/>
        </pc:sldMkLst>
      </pc:sldChg>
      <pc:sldChg chg="addSp delSp modSp del mod">
        <pc:chgData name="Megan Livadas" userId="4de2eeff-af56-4f95-b0c7-fa01bf164548" providerId="ADAL" clId="{DB7872A1-21CA-43E3-A3C1-9E8FB4D35769}" dt="2024-03-07T17:04:56.228" v="1085" actId="47"/>
        <pc:sldMkLst>
          <pc:docMk/>
          <pc:sldMk cId="2329568787" sldId="258"/>
        </pc:sldMkLst>
        <pc:spChg chg="mod">
          <ac:chgData name="Megan Livadas" userId="4de2eeff-af56-4f95-b0c7-fa01bf164548" providerId="ADAL" clId="{DB7872A1-21CA-43E3-A3C1-9E8FB4D35769}" dt="2024-03-07T16:28:11.880" v="227" actId="21"/>
          <ac:spMkLst>
            <pc:docMk/>
            <pc:sldMk cId="2329568787" sldId="258"/>
            <ac:spMk id="5" creationId="{4521BA94-14AD-4FF2-C534-B02154E4937D}"/>
          </ac:spMkLst>
        </pc:spChg>
        <pc:spChg chg="del mod">
          <ac:chgData name="Megan Livadas" userId="4de2eeff-af56-4f95-b0c7-fa01bf164548" providerId="ADAL" clId="{DB7872A1-21CA-43E3-A3C1-9E8FB4D35769}" dt="2024-03-07T16:29:22.385" v="252" actId="478"/>
          <ac:spMkLst>
            <pc:docMk/>
            <pc:sldMk cId="2329568787" sldId="258"/>
            <ac:spMk id="6" creationId="{C5503CC2-B8B3-B47F-7532-A7A0F9AE496D}"/>
          </ac:spMkLst>
        </pc:spChg>
        <pc:spChg chg="add del mod">
          <ac:chgData name="Megan Livadas" userId="4de2eeff-af56-4f95-b0c7-fa01bf164548" providerId="ADAL" clId="{DB7872A1-21CA-43E3-A3C1-9E8FB4D35769}" dt="2024-03-07T16:27:42.764" v="224" actId="478"/>
          <ac:spMkLst>
            <pc:docMk/>
            <pc:sldMk cId="2329568787" sldId="258"/>
            <ac:spMk id="9" creationId="{245E66A3-619E-F6D2-4234-F49F35E9E64F}"/>
          </ac:spMkLst>
        </pc:spChg>
        <pc:spChg chg="add mod">
          <ac:chgData name="Megan Livadas" userId="4de2eeff-af56-4f95-b0c7-fa01bf164548" providerId="ADAL" clId="{DB7872A1-21CA-43E3-A3C1-9E8FB4D35769}" dt="2024-03-07T16:32:42.050" v="295" actId="207"/>
          <ac:spMkLst>
            <pc:docMk/>
            <pc:sldMk cId="2329568787" sldId="258"/>
            <ac:spMk id="10" creationId="{8F0ACBDD-7871-F314-5F3D-3ABA426B48D7}"/>
          </ac:spMkLst>
        </pc:spChg>
        <pc:spChg chg="add mod">
          <ac:chgData name="Megan Livadas" userId="4de2eeff-af56-4f95-b0c7-fa01bf164548" providerId="ADAL" clId="{DB7872A1-21CA-43E3-A3C1-9E8FB4D35769}" dt="2024-03-07T16:32:42.050" v="295" actId="207"/>
          <ac:spMkLst>
            <pc:docMk/>
            <pc:sldMk cId="2329568787" sldId="258"/>
            <ac:spMk id="12" creationId="{BA669C91-F980-F8EF-38B1-13A341E0E700}"/>
          </ac:spMkLst>
        </pc:spChg>
        <pc:spChg chg="add mod">
          <ac:chgData name="Megan Livadas" userId="4de2eeff-af56-4f95-b0c7-fa01bf164548" providerId="ADAL" clId="{DB7872A1-21CA-43E3-A3C1-9E8FB4D35769}" dt="2024-03-07T16:32:30.248" v="294" actId="207"/>
          <ac:spMkLst>
            <pc:docMk/>
            <pc:sldMk cId="2329568787" sldId="258"/>
            <ac:spMk id="14" creationId="{10D35689-4301-B779-4CE9-43D6F2AB03C0}"/>
          </ac:spMkLst>
        </pc:spChg>
        <pc:picChg chg="mod">
          <ac:chgData name="Megan Livadas" userId="4de2eeff-af56-4f95-b0c7-fa01bf164548" providerId="ADAL" clId="{DB7872A1-21CA-43E3-A3C1-9E8FB4D35769}" dt="2024-03-07T16:31:43.296" v="289" actId="1076"/>
          <ac:picMkLst>
            <pc:docMk/>
            <pc:sldMk cId="2329568787" sldId="258"/>
            <ac:picMk id="7" creationId="{774B2D8E-13CE-B8C4-E9E3-F72131726EE2}"/>
          </ac:picMkLst>
        </pc:picChg>
      </pc:sldChg>
      <pc:sldChg chg="modSp mod modAnim">
        <pc:chgData name="Megan Livadas" userId="4de2eeff-af56-4f95-b0c7-fa01bf164548" providerId="ADAL" clId="{DB7872A1-21CA-43E3-A3C1-9E8FB4D35769}" dt="2024-03-07T17:55:44.257" v="1584"/>
        <pc:sldMkLst>
          <pc:docMk/>
          <pc:sldMk cId="4202535423" sldId="259"/>
        </pc:sldMkLst>
        <pc:spChg chg="mod">
          <ac:chgData name="Megan Livadas" userId="4de2eeff-af56-4f95-b0c7-fa01bf164548" providerId="ADAL" clId="{DB7872A1-21CA-43E3-A3C1-9E8FB4D35769}" dt="2024-03-07T17:10:16.011" v="1145" actId="1076"/>
          <ac:spMkLst>
            <pc:docMk/>
            <pc:sldMk cId="4202535423" sldId="259"/>
            <ac:spMk id="16" creationId="{E284E558-5917-4715-CFB4-FD4164AF57F1}"/>
          </ac:spMkLst>
        </pc:spChg>
        <pc:spChg chg="mod">
          <ac:chgData name="Megan Livadas" userId="4de2eeff-af56-4f95-b0c7-fa01bf164548" providerId="ADAL" clId="{DB7872A1-21CA-43E3-A3C1-9E8FB4D35769}" dt="2024-03-07T17:10:21.644" v="1146" actId="20577"/>
          <ac:spMkLst>
            <pc:docMk/>
            <pc:sldMk cId="4202535423" sldId="259"/>
            <ac:spMk id="28" creationId="{6359BAA9-DB40-ED92-CD7E-0028F5375CD9}"/>
          </ac:spMkLst>
        </pc:spChg>
        <pc:cxnChg chg="mod">
          <ac:chgData name="Megan Livadas" userId="4de2eeff-af56-4f95-b0c7-fa01bf164548" providerId="ADAL" clId="{DB7872A1-21CA-43E3-A3C1-9E8FB4D35769}" dt="2024-03-07T17:10:06.660" v="1143" actId="1582"/>
          <ac:cxnSpMkLst>
            <pc:docMk/>
            <pc:sldMk cId="4202535423" sldId="259"/>
            <ac:cxnSpMk id="5" creationId="{12B4BBB3-27F0-962D-0625-02B2390D063A}"/>
          </ac:cxnSpMkLst>
        </pc:cxnChg>
        <pc:cxnChg chg="mod">
          <ac:chgData name="Megan Livadas" userId="4de2eeff-af56-4f95-b0c7-fa01bf164548" providerId="ADAL" clId="{DB7872A1-21CA-43E3-A3C1-9E8FB4D35769}" dt="2024-03-07T17:10:06.660" v="1143" actId="1582"/>
          <ac:cxnSpMkLst>
            <pc:docMk/>
            <pc:sldMk cId="4202535423" sldId="259"/>
            <ac:cxnSpMk id="6" creationId="{86A301A3-8085-796A-E96A-8E02A36F2A33}"/>
          </ac:cxnSpMkLst>
        </pc:cxnChg>
        <pc:cxnChg chg="mod">
          <ac:chgData name="Megan Livadas" userId="4de2eeff-af56-4f95-b0c7-fa01bf164548" providerId="ADAL" clId="{DB7872A1-21CA-43E3-A3C1-9E8FB4D35769}" dt="2024-03-07T17:10:06.660" v="1143" actId="1582"/>
          <ac:cxnSpMkLst>
            <pc:docMk/>
            <pc:sldMk cId="4202535423" sldId="259"/>
            <ac:cxnSpMk id="20" creationId="{2B4E7FCC-BD73-831B-D314-A3BCAE68B783}"/>
          </ac:cxnSpMkLst>
        </pc:cxnChg>
        <pc:cxnChg chg="mod">
          <ac:chgData name="Megan Livadas" userId="4de2eeff-af56-4f95-b0c7-fa01bf164548" providerId="ADAL" clId="{DB7872A1-21CA-43E3-A3C1-9E8FB4D35769}" dt="2024-03-07T17:10:06.660" v="1143" actId="1582"/>
          <ac:cxnSpMkLst>
            <pc:docMk/>
            <pc:sldMk cId="4202535423" sldId="259"/>
            <ac:cxnSpMk id="21" creationId="{277E21A9-FCA7-58AA-988E-D839C2BF4254}"/>
          </ac:cxnSpMkLst>
        </pc:cxnChg>
      </pc:sldChg>
      <pc:sldChg chg="del">
        <pc:chgData name="Megan Livadas" userId="4de2eeff-af56-4f95-b0c7-fa01bf164548" providerId="ADAL" clId="{DB7872A1-21CA-43E3-A3C1-9E8FB4D35769}" dt="2024-03-07T17:08:34.899" v="1122" actId="47"/>
        <pc:sldMkLst>
          <pc:docMk/>
          <pc:sldMk cId="2961591607" sldId="260"/>
        </pc:sldMkLst>
      </pc:sldChg>
      <pc:sldChg chg="addSp modSp mod">
        <pc:chgData name="Megan Livadas" userId="4de2eeff-af56-4f95-b0c7-fa01bf164548" providerId="ADAL" clId="{DB7872A1-21CA-43E3-A3C1-9E8FB4D35769}" dt="2024-03-07T17:28:39.079" v="1276" actId="1076"/>
        <pc:sldMkLst>
          <pc:docMk/>
          <pc:sldMk cId="4241531190" sldId="261"/>
        </pc:sldMkLst>
        <pc:spChg chg="mod">
          <ac:chgData name="Megan Livadas" userId="4de2eeff-af56-4f95-b0c7-fa01bf164548" providerId="ADAL" clId="{DB7872A1-21CA-43E3-A3C1-9E8FB4D35769}" dt="2024-03-07T16:41:53.941" v="471" actId="1076"/>
          <ac:spMkLst>
            <pc:docMk/>
            <pc:sldMk cId="4241531190" sldId="261"/>
            <ac:spMk id="7" creationId="{CDF19604-B9F3-8583-E5C7-1B18D4DA63BE}"/>
          </ac:spMkLst>
        </pc:spChg>
        <pc:picChg chg="add mod">
          <ac:chgData name="Megan Livadas" userId="4de2eeff-af56-4f95-b0c7-fa01bf164548" providerId="ADAL" clId="{DB7872A1-21CA-43E3-A3C1-9E8FB4D35769}" dt="2024-03-07T17:28:39.079" v="1276" actId="1076"/>
          <ac:picMkLst>
            <pc:docMk/>
            <pc:sldMk cId="4241531190" sldId="261"/>
            <ac:picMk id="8" creationId="{ED808BB1-0753-AD38-6847-F20B74A58A1A}"/>
          </ac:picMkLst>
        </pc:picChg>
      </pc:sldChg>
      <pc:sldChg chg="addSp delSp modSp new mod modTransition modAnim">
        <pc:chgData name="Megan Livadas" userId="4de2eeff-af56-4f95-b0c7-fa01bf164548" providerId="ADAL" clId="{DB7872A1-21CA-43E3-A3C1-9E8FB4D35769}" dt="2024-03-07T17:32:37.195" v="1579" actId="478"/>
        <pc:sldMkLst>
          <pc:docMk/>
          <pc:sldMk cId="2221994780" sldId="262"/>
        </pc:sldMkLst>
        <pc:spChg chg="del">
          <ac:chgData name="Megan Livadas" userId="4de2eeff-af56-4f95-b0c7-fa01bf164548" providerId="ADAL" clId="{DB7872A1-21CA-43E3-A3C1-9E8FB4D35769}" dt="2024-03-07T16:42:14.596" v="493" actId="478"/>
          <ac:spMkLst>
            <pc:docMk/>
            <pc:sldMk cId="2221994780" sldId="262"/>
            <ac:spMk id="2" creationId="{E1C37BD9-25D7-C03E-2219-629152C72BA0}"/>
          </ac:spMkLst>
        </pc:spChg>
        <pc:spChg chg="mod">
          <ac:chgData name="Megan Livadas" userId="4de2eeff-af56-4f95-b0c7-fa01bf164548" providerId="ADAL" clId="{DB7872A1-21CA-43E3-A3C1-9E8FB4D35769}" dt="2024-03-07T17:07:22.539" v="1099" actId="207"/>
          <ac:spMkLst>
            <pc:docMk/>
            <pc:sldMk cId="2221994780" sldId="262"/>
            <ac:spMk id="3" creationId="{BE31C36C-9CD0-E93C-6F65-A158740DF710}"/>
          </ac:spMkLst>
        </pc:spChg>
        <pc:spChg chg="add mod">
          <ac:chgData name="Megan Livadas" userId="4de2eeff-af56-4f95-b0c7-fa01bf164548" providerId="ADAL" clId="{DB7872A1-21CA-43E3-A3C1-9E8FB4D35769}" dt="2024-03-07T16:46:57.042" v="716" actId="14100"/>
          <ac:spMkLst>
            <pc:docMk/>
            <pc:sldMk cId="2221994780" sldId="262"/>
            <ac:spMk id="4" creationId="{A2E3E175-CB17-C650-0FE1-39E462DDDF70}"/>
          </ac:spMkLst>
        </pc:spChg>
        <pc:spChg chg="add mod">
          <ac:chgData name="Megan Livadas" userId="4de2eeff-af56-4f95-b0c7-fa01bf164548" providerId="ADAL" clId="{DB7872A1-21CA-43E3-A3C1-9E8FB4D35769}" dt="2024-03-07T16:54:53.536" v="915" actId="14100"/>
          <ac:spMkLst>
            <pc:docMk/>
            <pc:sldMk cId="2221994780" sldId="262"/>
            <ac:spMk id="11" creationId="{CF81F0DC-4BF1-6B55-F5A3-DF817214D2F2}"/>
          </ac:spMkLst>
        </pc:spChg>
        <pc:spChg chg="add mod">
          <ac:chgData name="Megan Livadas" userId="4de2eeff-af56-4f95-b0c7-fa01bf164548" providerId="ADAL" clId="{DB7872A1-21CA-43E3-A3C1-9E8FB4D35769}" dt="2024-03-07T17:06:06.716" v="1097" actId="408"/>
          <ac:spMkLst>
            <pc:docMk/>
            <pc:sldMk cId="2221994780" sldId="262"/>
            <ac:spMk id="12" creationId="{BC08C253-AE07-4E30-6EAD-70B525CEE780}"/>
          </ac:spMkLst>
        </pc:spChg>
        <pc:spChg chg="add mod">
          <ac:chgData name="Megan Livadas" userId="4de2eeff-af56-4f95-b0c7-fa01bf164548" providerId="ADAL" clId="{DB7872A1-21CA-43E3-A3C1-9E8FB4D35769}" dt="2024-03-07T16:55:46.528" v="921" actId="1076"/>
          <ac:spMkLst>
            <pc:docMk/>
            <pc:sldMk cId="2221994780" sldId="262"/>
            <ac:spMk id="13" creationId="{EB9F84FA-71D7-216A-B8FE-3173288A2221}"/>
          </ac:spMkLst>
        </pc:spChg>
        <pc:spChg chg="add mod">
          <ac:chgData name="Megan Livadas" userId="4de2eeff-af56-4f95-b0c7-fa01bf164548" providerId="ADAL" clId="{DB7872A1-21CA-43E3-A3C1-9E8FB4D35769}" dt="2024-03-07T17:05:34.973" v="1088" actId="408"/>
          <ac:spMkLst>
            <pc:docMk/>
            <pc:sldMk cId="2221994780" sldId="262"/>
            <ac:spMk id="14" creationId="{99E51C2E-762A-420B-DDFD-95AE90E140C7}"/>
          </ac:spMkLst>
        </pc:spChg>
        <pc:spChg chg="add mod">
          <ac:chgData name="Megan Livadas" userId="4de2eeff-af56-4f95-b0c7-fa01bf164548" providerId="ADAL" clId="{DB7872A1-21CA-43E3-A3C1-9E8FB4D35769}" dt="2024-03-07T17:05:39.052" v="1089" actId="1076"/>
          <ac:spMkLst>
            <pc:docMk/>
            <pc:sldMk cId="2221994780" sldId="262"/>
            <ac:spMk id="15" creationId="{BFF98AB6-996D-DEDA-4506-C4F9C225E124}"/>
          </ac:spMkLst>
        </pc:spChg>
        <pc:spChg chg="add mod">
          <ac:chgData name="Megan Livadas" userId="4de2eeff-af56-4f95-b0c7-fa01bf164548" providerId="ADAL" clId="{DB7872A1-21CA-43E3-A3C1-9E8FB4D35769}" dt="2024-03-07T17:05:29.263" v="1087" actId="408"/>
          <ac:spMkLst>
            <pc:docMk/>
            <pc:sldMk cId="2221994780" sldId="262"/>
            <ac:spMk id="20" creationId="{E5E345BB-2F70-E6AC-6075-59B5DEA0C4C6}"/>
          </ac:spMkLst>
        </pc:spChg>
        <pc:spChg chg="add mod">
          <ac:chgData name="Megan Livadas" userId="4de2eeff-af56-4f95-b0c7-fa01bf164548" providerId="ADAL" clId="{DB7872A1-21CA-43E3-A3C1-9E8FB4D35769}" dt="2024-03-07T17:06:02.470" v="1096" actId="1076"/>
          <ac:spMkLst>
            <pc:docMk/>
            <pc:sldMk cId="2221994780" sldId="262"/>
            <ac:spMk id="21" creationId="{1130DDF2-0A41-20E0-FA32-66F2C19C2BEA}"/>
          </ac:spMkLst>
        </pc:spChg>
        <pc:spChg chg="add mod">
          <ac:chgData name="Megan Livadas" userId="4de2eeff-af56-4f95-b0c7-fa01bf164548" providerId="ADAL" clId="{DB7872A1-21CA-43E3-A3C1-9E8FB4D35769}" dt="2024-03-07T17:02:17.590" v="1078" actId="1035"/>
          <ac:spMkLst>
            <pc:docMk/>
            <pc:sldMk cId="2221994780" sldId="262"/>
            <ac:spMk id="26" creationId="{4A2BA31D-D2B2-7430-443D-D926555ABECD}"/>
          </ac:spMkLst>
        </pc:spChg>
        <pc:spChg chg="add mod">
          <ac:chgData name="Megan Livadas" userId="4de2eeff-af56-4f95-b0c7-fa01bf164548" providerId="ADAL" clId="{DB7872A1-21CA-43E3-A3C1-9E8FB4D35769}" dt="2024-03-07T17:02:28.066" v="1081" actId="1076"/>
          <ac:spMkLst>
            <pc:docMk/>
            <pc:sldMk cId="2221994780" sldId="262"/>
            <ac:spMk id="27" creationId="{6D352BFC-EE50-5BCA-38ED-ECA4F02AB567}"/>
          </ac:spMkLst>
        </pc:spChg>
        <pc:picChg chg="add del mod">
          <ac:chgData name="Megan Livadas" userId="4de2eeff-af56-4f95-b0c7-fa01bf164548" providerId="ADAL" clId="{DB7872A1-21CA-43E3-A3C1-9E8FB4D35769}" dt="2024-03-07T16:44:22.343" v="680" actId="478"/>
          <ac:picMkLst>
            <pc:docMk/>
            <pc:sldMk cId="2221994780" sldId="262"/>
            <ac:picMk id="6" creationId="{AB44040F-791F-5E0F-C8BD-7DE138F99400}"/>
          </ac:picMkLst>
        </pc:picChg>
        <pc:picChg chg="add mod">
          <ac:chgData name="Megan Livadas" userId="4de2eeff-af56-4f95-b0c7-fa01bf164548" providerId="ADAL" clId="{DB7872A1-21CA-43E3-A3C1-9E8FB4D35769}" dt="2024-03-07T16:45:09.005" v="709" actId="1035"/>
          <ac:picMkLst>
            <pc:docMk/>
            <pc:sldMk cId="2221994780" sldId="262"/>
            <ac:picMk id="8" creationId="{E75BA6F5-1622-C242-75C2-98ACDF737432}"/>
          </ac:picMkLst>
        </pc:picChg>
        <pc:picChg chg="add mod">
          <ac:chgData name="Megan Livadas" userId="4de2eeff-af56-4f95-b0c7-fa01bf164548" providerId="ADAL" clId="{DB7872A1-21CA-43E3-A3C1-9E8FB4D35769}" dt="2024-03-07T16:45:13.714" v="710" actId="465"/>
          <ac:picMkLst>
            <pc:docMk/>
            <pc:sldMk cId="2221994780" sldId="262"/>
            <ac:picMk id="9" creationId="{B298BB9B-ABC4-9247-E402-0C34A728FFF2}"/>
          </ac:picMkLst>
        </pc:picChg>
        <pc:picChg chg="add mod">
          <ac:chgData name="Megan Livadas" userId="4de2eeff-af56-4f95-b0c7-fa01bf164548" providerId="ADAL" clId="{DB7872A1-21CA-43E3-A3C1-9E8FB4D35769}" dt="2024-03-07T16:45:07.220" v="705" actId="1036"/>
          <ac:picMkLst>
            <pc:docMk/>
            <pc:sldMk cId="2221994780" sldId="262"/>
            <ac:picMk id="10" creationId="{737BA9A3-8EE6-475D-4A46-C8E88BF49D7A}"/>
          </ac:picMkLst>
        </pc:picChg>
        <pc:picChg chg="add del mod">
          <ac:chgData name="Megan Livadas" userId="4de2eeff-af56-4f95-b0c7-fa01bf164548" providerId="ADAL" clId="{DB7872A1-21CA-43E3-A3C1-9E8FB4D35769}" dt="2024-03-07T16:53:59.714" v="899" actId="478"/>
          <ac:picMkLst>
            <pc:docMk/>
            <pc:sldMk cId="2221994780" sldId="262"/>
            <ac:picMk id="17" creationId="{361589B5-A783-3AF9-97D9-56668FA840EA}"/>
          </ac:picMkLst>
        </pc:picChg>
        <pc:picChg chg="add del mod ord">
          <ac:chgData name="Megan Livadas" userId="4de2eeff-af56-4f95-b0c7-fa01bf164548" providerId="ADAL" clId="{DB7872A1-21CA-43E3-A3C1-9E8FB4D35769}" dt="2024-03-07T16:54:15.319" v="907" actId="478"/>
          <ac:picMkLst>
            <pc:docMk/>
            <pc:sldMk cId="2221994780" sldId="262"/>
            <ac:picMk id="19" creationId="{BB3CBA14-4E5F-1817-9D8F-D75A98CCCF22}"/>
          </ac:picMkLst>
        </pc:picChg>
        <pc:picChg chg="add mod">
          <ac:chgData name="Megan Livadas" userId="4de2eeff-af56-4f95-b0c7-fa01bf164548" providerId="ADAL" clId="{DB7872A1-21CA-43E3-A3C1-9E8FB4D35769}" dt="2024-03-07T17:01:14.599" v="1018" actId="1076"/>
          <ac:picMkLst>
            <pc:docMk/>
            <pc:sldMk cId="2221994780" sldId="262"/>
            <ac:picMk id="23" creationId="{44457AA3-17B7-FAD4-BF21-016A5CC6616A}"/>
          </ac:picMkLst>
        </pc:picChg>
        <pc:picChg chg="add mod">
          <ac:chgData name="Megan Livadas" userId="4de2eeff-af56-4f95-b0c7-fa01bf164548" providerId="ADAL" clId="{DB7872A1-21CA-43E3-A3C1-9E8FB4D35769}" dt="2024-03-07T17:01:19.049" v="1019" actId="1076"/>
          <ac:picMkLst>
            <pc:docMk/>
            <pc:sldMk cId="2221994780" sldId="262"/>
            <ac:picMk id="25" creationId="{50AD7C4F-17B3-45E2-EF71-C958AA10E37B}"/>
          </ac:picMkLst>
        </pc:picChg>
        <pc:picChg chg="add del mod">
          <ac:chgData name="Megan Livadas" userId="4de2eeff-af56-4f95-b0c7-fa01bf164548" providerId="ADAL" clId="{DB7872A1-21CA-43E3-A3C1-9E8FB4D35769}" dt="2024-03-07T17:06:08.521" v="1098" actId="478"/>
          <ac:picMkLst>
            <pc:docMk/>
            <pc:sldMk cId="2221994780" sldId="262"/>
            <ac:picMk id="28" creationId="{6FBD6CB5-4F6F-0701-F31F-CFFE71B0A34B}"/>
          </ac:picMkLst>
        </pc:picChg>
        <pc:picChg chg="add del mod">
          <ac:chgData name="Megan Livadas" userId="4de2eeff-af56-4f95-b0c7-fa01bf164548" providerId="ADAL" clId="{DB7872A1-21CA-43E3-A3C1-9E8FB4D35769}" dt="2024-03-07T17:32:37.195" v="1579" actId="478"/>
          <ac:picMkLst>
            <pc:docMk/>
            <pc:sldMk cId="2221994780" sldId="262"/>
            <ac:picMk id="29" creationId="{9D6FCD9A-5EA8-F480-3C5F-E553167276B1}"/>
          </ac:picMkLst>
        </pc:picChg>
        <pc:picChg chg="add mod">
          <ac:chgData name="Megan Livadas" userId="4de2eeff-af56-4f95-b0c7-fa01bf164548" providerId="ADAL" clId="{DB7872A1-21CA-43E3-A3C1-9E8FB4D35769}" dt="2024-03-07T17:04:50.885" v="1084" actId="1076"/>
          <ac:picMkLst>
            <pc:docMk/>
            <pc:sldMk cId="2221994780" sldId="262"/>
            <ac:picMk id="1026" creationId="{FAA081F1-DC29-19B8-E5B2-04528B0377C5}"/>
          </ac:picMkLst>
        </pc:picChg>
      </pc:sldChg>
      <pc:sldChg chg="modSp new del mod">
        <pc:chgData name="Megan Livadas" userId="4de2eeff-af56-4f95-b0c7-fa01bf164548" providerId="ADAL" clId="{DB7872A1-21CA-43E3-A3C1-9E8FB4D35769}" dt="2024-03-07T16:25:17.168" v="109" actId="47"/>
        <pc:sldMkLst>
          <pc:docMk/>
          <pc:sldMk cId="2589393432" sldId="262"/>
        </pc:sldMkLst>
        <pc:spChg chg="mod">
          <ac:chgData name="Megan Livadas" userId="4de2eeff-af56-4f95-b0c7-fa01bf164548" providerId="ADAL" clId="{DB7872A1-21CA-43E3-A3C1-9E8FB4D35769}" dt="2024-03-07T16:25:12.204" v="108" actId="20577"/>
          <ac:spMkLst>
            <pc:docMk/>
            <pc:sldMk cId="2589393432" sldId="262"/>
            <ac:spMk id="2" creationId="{AD8BFA88-8E3E-3518-2EF8-092011A9E6B6}"/>
          </ac:spMkLst>
        </pc:spChg>
        <pc:spChg chg="mod">
          <ac:chgData name="Megan Livadas" userId="4de2eeff-af56-4f95-b0c7-fa01bf164548" providerId="ADAL" clId="{DB7872A1-21CA-43E3-A3C1-9E8FB4D35769}" dt="2024-03-07T16:24:54.018" v="43" actId="20577"/>
          <ac:spMkLst>
            <pc:docMk/>
            <pc:sldMk cId="2589393432" sldId="262"/>
            <ac:spMk id="3" creationId="{E1F72D75-8058-FB48-0A90-46E0963D0297}"/>
          </ac:spMkLst>
        </pc:spChg>
      </pc:sldChg>
      <pc:sldChg chg="addSp delSp modSp new mod modAnim modNotesTx">
        <pc:chgData name="Megan Livadas" userId="4de2eeff-af56-4f95-b0c7-fa01bf164548" providerId="ADAL" clId="{DB7872A1-21CA-43E3-A3C1-9E8FB4D35769}" dt="2024-03-07T17:09:31.329" v="1139" actId="14100"/>
        <pc:sldMkLst>
          <pc:docMk/>
          <pc:sldMk cId="3838441348" sldId="263"/>
        </pc:sldMkLst>
        <pc:spChg chg="del">
          <ac:chgData name="Megan Livadas" userId="4de2eeff-af56-4f95-b0c7-fa01bf164548" providerId="ADAL" clId="{DB7872A1-21CA-43E3-A3C1-9E8FB4D35769}" dt="2024-03-07T17:07:41.767" v="1103" actId="478"/>
          <ac:spMkLst>
            <pc:docMk/>
            <pc:sldMk cId="3838441348" sldId="263"/>
            <ac:spMk id="2" creationId="{26BA31B8-9A04-EB20-08B0-634DFE4984F5}"/>
          </ac:spMkLst>
        </pc:spChg>
        <pc:spChg chg="del">
          <ac:chgData name="Megan Livadas" userId="4de2eeff-af56-4f95-b0c7-fa01bf164548" providerId="ADAL" clId="{DB7872A1-21CA-43E3-A3C1-9E8FB4D35769}" dt="2024-03-07T17:07:40.558" v="1102" actId="478"/>
          <ac:spMkLst>
            <pc:docMk/>
            <pc:sldMk cId="3838441348" sldId="263"/>
            <ac:spMk id="3" creationId="{26DF360D-E331-B17A-E598-4DF8971D8065}"/>
          </ac:spMkLst>
        </pc:spChg>
        <pc:spChg chg="add mod">
          <ac:chgData name="Megan Livadas" userId="4de2eeff-af56-4f95-b0c7-fa01bf164548" providerId="ADAL" clId="{DB7872A1-21CA-43E3-A3C1-9E8FB4D35769}" dt="2024-03-07T17:07:37.637" v="1101"/>
          <ac:spMkLst>
            <pc:docMk/>
            <pc:sldMk cId="3838441348" sldId="263"/>
            <ac:spMk id="4" creationId="{51FAD59F-7DCC-08C7-5A1D-45A95BB05579}"/>
          </ac:spMkLst>
        </pc:spChg>
        <pc:spChg chg="add mod">
          <ac:chgData name="Megan Livadas" userId="4de2eeff-af56-4f95-b0c7-fa01bf164548" providerId="ADAL" clId="{DB7872A1-21CA-43E3-A3C1-9E8FB4D35769}" dt="2024-03-07T17:07:37.637" v="1101"/>
          <ac:spMkLst>
            <pc:docMk/>
            <pc:sldMk cId="3838441348" sldId="263"/>
            <ac:spMk id="5" creationId="{81ED2084-2F4C-3C4D-A2BA-662AD48FE788}"/>
          </ac:spMkLst>
        </pc:spChg>
        <pc:spChg chg="add mod">
          <ac:chgData name="Megan Livadas" userId="4de2eeff-af56-4f95-b0c7-fa01bf164548" providerId="ADAL" clId="{DB7872A1-21CA-43E3-A3C1-9E8FB4D35769}" dt="2024-03-07T17:07:37.637" v="1101"/>
          <ac:spMkLst>
            <pc:docMk/>
            <pc:sldMk cId="3838441348" sldId="263"/>
            <ac:spMk id="7" creationId="{32973FF9-B69B-62F9-9A01-1B5330072B59}"/>
          </ac:spMkLst>
        </pc:spChg>
        <pc:spChg chg="add mod">
          <ac:chgData name="Megan Livadas" userId="4de2eeff-af56-4f95-b0c7-fa01bf164548" providerId="ADAL" clId="{DB7872A1-21CA-43E3-A3C1-9E8FB4D35769}" dt="2024-03-07T17:07:37.637" v="1101"/>
          <ac:spMkLst>
            <pc:docMk/>
            <pc:sldMk cId="3838441348" sldId="263"/>
            <ac:spMk id="9" creationId="{D79FF1AE-B04D-D7EA-F320-8713E5A1A7B8}"/>
          </ac:spMkLst>
        </pc:spChg>
        <pc:spChg chg="add mod">
          <ac:chgData name="Megan Livadas" userId="4de2eeff-af56-4f95-b0c7-fa01bf164548" providerId="ADAL" clId="{DB7872A1-21CA-43E3-A3C1-9E8FB4D35769}" dt="2024-03-07T17:07:37.637" v="1101"/>
          <ac:spMkLst>
            <pc:docMk/>
            <pc:sldMk cId="3838441348" sldId="263"/>
            <ac:spMk id="10" creationId="{E7276848-D127-9C5C-4C6B-50979F5FD0EC}"/>
          </ac:spMkLst>
        </pc:spChg>
        <pc:spChg chg="add mod">
          <ac:chgData name="Megan Livadas" userId="4de2eeff-af56-4f95-b0c7-fa01bf164548" providerId="ADAL" clId="{DB7872A1-21CA-43E3-A3C1-9E8FB4D35769}" dt="2024-03-07T17:07:37.637" v="1101"/>
          <ac:spMkLst>
            <pc:docMk/>
            <pc:sldMk cId="3838441348" sldId="263"/>
            <ac:spMk id="11" creationId="{483C0A3D-160B-8EB4-F9AB-061901624BC6}"/>
          </ac:spMkLst>
        </pc:spChg>
        <pc:spChg chg="add mod">
          <ac:chgData name="Megan Livadas" userId="4de2eeff-af56-4f95-b0c7-fa01bf164548" providerId="ADAL" clId="{DB7872A1-21CA-43E3-A3C1-9E8FB4D35769}" dt="2024-03-07T17:07:37.637" v="1101"/>
          <ac:spMkLst>
            <pc:docMk/>
            <pc:sldMk cId="3838441348" sldId="263"/>
            <ac:spMk id="12" creationId="{FAD50B81-3C71-34D9-9E2D-BFE2B84E40AB}"/>
          </ac:spMkLst>
        </pc:spChg>
        <pc:spChg chg="add mod">
          <ac:chgData name="Megan Livadas" userId="4de2eeff-af56-4f95-b0c7-fa01bf164548" providerId="ADAL" clId="{DB7872A1-21CA-43E3-A3C1-9E8FB4D35769}" dt="2024-03-07T17:07:46.130" v="1105" actId="207"/>
          <ac:spMkLst>
            <pc:docMk/>
            <pc:sldMk cId="3838441348" sldId="263"/>
            <ac:spMk id="14" creationId="{3F95BD90-4B19-43A9-564C-260B5A1A036A}"/>
          </ac:spMkLst>
        </pc:spChg>
        <pc:spChg chg="add mod">
          <ac:chgData name="Megan Livadas" userId="4de2eeff-af56-4f95-b0c7-fa01bf164548" providerId="ADAL" clId="{DB7872A1-21CA-43E3-A3C1-9E8FB4D35769}" dt="2024-03-07T17:07:52.571" v="1106" actId="207"/>
          <ac:spMkLst>
            <pc:docMk/>
            <pc:sldMk cId="3838441348" sldId="263"/>
            <ac:spMk id="15" creationId="{1683E180-3A18-EE10-0488-697F4FD45C77}"/>
          </ac:spMkLst>
        </pc:spChg>
        <pc:spChg chg="add del mod">
          <ac:chgData name="Megan Livadas" userId="4de2eeff-af56-4f95-b0c7-fa01bf164548" providerId="ADAL" clId="{DB7872A1-21CA-43E3-A3C1-9E8FB4D35769}" dt="2024-03-07T17:08:10.851" v="1111" actId="478"/>
          <ac:spMkLst>
            <pc:docMk/>
            <pc:sldMk cId="3838441348" sldId="263"/>
            <ac:spMk id="17" creationId="{AC8BC775-CB53-A27D-25EA-56D91B1F41B1}"/>
          </ac:spMkLst>
        </pc:spChg>
        <pc:spChg chg="add mod">
          <ac:chgData name="Megan Livadas" userId="4de2eeff-af56-4f95-b0c7-fa01bf164548" providerId="ADAL" clId="{DB7872A1-21CA-43E3-A3C1-9E8FB4D35769}" dt="2024-03-07T17:09:12.765" v="1136" actId="1076"/>
          <ac:spMkLst>
            <pc:docMk/>
            <pc:sldMk cId="3838441348" sldId="263"/>
            <ac:spMk id="19" creationId="{C7334203-08E0-A11E-7F0B-9BB19E377175}"/>
          </ac:spMkLst>
        </pc:spChg>
        <pc:spChg chg="add mod">
          <ac:chgData name="Megan Livadas" userId="4de2eeff-af56-4f95-b0c7-fa01bf164548" providerId="ADAL" clId="{DB7872A1-21CA-43E3-A3C1-9E8FB4D35769}" dt="2024-03-07T17:09:16.480" v="1137" actId="404"/>
          <ac:spMkLst>
            <pc:docMk/>
            <pc:sldMk cId="3838441348" sldId="263"/>
            <ac:spMk id="20" creationId="{44813B97-70F2-E6BA-9E26-1E0B48D85633}"/>
          </ac:spMkLst>
        </pc:spChg>
        <pc:spChg chg="add mod">
          <ac:chgData name="Megan Livadas" userId="4de2eeff-af56-4f95-b0c7-fa01bf164548" providerId="ADAL" clId="{DB7872A1-21CA-43E3-A3C1-9E8FB4D35769}" dt="2024-03-07T17:07:57.259" v="1107" actId="207"/>
          <ac:spMkLst>
            <pc:docMk/>
            <pc:sldMk cId="3838441348" sldId="263"/>
            <ac:spMk id="21" creationId="{3F480505-4BD0-BB89-4A2A-42F5CC34DB80}"/>
          </ac:spMkLst>
        </pc:spChg>
        <pc:spChg chg="add mod">
          <ac:chgData name="Megan Livadas" userId="4de2eeff-af56-4f95-b0c7-fa01bf164548" providerId="ADAL" clId="{DB7872A1-21CA-43E3-A3C1-9E8FB4D35769}" dt="2024-03-07T17:07:57.259" v="1107" actId="207"/>
          <ac:spMkLst>
            <pc:docMk/>
            <pc:sldMk cId="3838441348" sldId="263"/>
            <ac:spMk id="22" creationId="{77356658-D27C-2A27-BCE2-3B90B0F673D6}"/>
          </ac:spMkLst>
        </pc:spChg>
        <pc:spChg chg="add mod">
          <ac:chgData name="Megan Livadas" userId="4de2eeff-af56-4f95-b0c7-fa01bf164548" providerId="ADAL" clId="{DB7872A1-21CA-43E3-A3C1-9E8FB4D35769}" dt="2024-03-07T17:09:31.329" v="1139" actId="14100"/>
          <ac:spMkLst>
            <pc:docMk/>
            <pc:sldMk cId="3838441348" sldId="263"/>
            <ac:spMk id="24" creationId="{AD06E395-C664-C0C5-AC67-E8228B427BF0}"/>
          </ac:spMkLst>
        </pc:spChg>
        <pc:spChg chg="add del">
          <ac:chgData name="Megan Livadas" userId="4de2eeff-af56-4f95-b0c7-fa01bf164548" providerId="ADAL" clId="{DB7872A1-21CA-43E3-A3C1-9E8FB4D35769}" dt="2024-03-07T17:08:29.978" v="1119" actId="22"/>
          <ac:spMkLst>
            <pc:docMk/>
            <pc:sldMk cId="3838441348" sldId="263"/>
            <ac:spMk id="26" creationId="{1E09EACB-BA12-4454-9F33-A070207DD43E}"/>
          </ac:spMkLst>
        </pc:spChg>
        <pc:spChg chg="add mod">
          <ac:chgData name="Megan Livadas" userId="4de2eeff-af56-4f95-b0c7-fa01bf164548" providerId="ADAL" clId="{DB7872A1-21CA-43E3-A3C1-9E8FB4D35769}" dt="2024-03-07T17:09:02.665" v="1134" actId="1076"/>
          <ac:spMkLst>
            <pc:docMk/>
            <pc:sldMk cId="3838441348" sldId="263"/>
            <ac:spMk id="28" creationId="{BA14AC59-8181-F1DB-66A5-D93C96917DB3}"/>
          </ac:spMkLst>
        </pc:spChg>
        <pc:picChg chg="add mod">
          <ac:chgData name="Megan Livadas" userId="4de2eeff-af56-4f95-b0c7-fa01bf164548" providerId="ADAL" clId="{DB7872A1-21CA-43E3-A3C1-9E8FB4D35769}" dt="2024-03-07T17:07:37.637" v="1101"/>
          <ac:picMkLst>
            <pc:docMk/>
            <pc:sldMk cId="3838441348" sldId="263"/>
            <ac:picMk id="6" creationId="{658ACFB9-5C40-9A9E-4D76-98AB13331708}"/>
          </ac:picMkLst>
        </pc:picChg>
        <pc:picChg chg="add mod">
          <ac:chgData name="Megan Livadas" userId="4de2eeff-af56-4f95-b0c7-fa01bf164548" providerId="ADAL" clId="{DB7872A1-21CA-43E3-A3C1-9E8FB4D35769}" dt="2024-03-07T17:07:37.637" v="1101"/>
          <ac:picMkLst>
            <pc:docMk/>
            <pc:sldMk cId="3838441348" sldId="263"/>
            <ac:picMk id="8" creationId="{42330F07-3F6D-A886-63B6-20EFBCEB14A0}"/>
          </ac:picMkLst>
        </pc:picChg>
        <pc:picChg chg="add mod">
          <ac:chgData name="Megan Livadas" userId="4de2eeff-af56-4f95-b0c7-fa01bf164548" providerId="ADAL" clId="{DB7872A1-21CA-43E3-A3C1-9E8FB4D35769}" dt="2024-03-07T17:07:37.637" v="1101"/>
          <ac:picMkLst>
            <pc:docMk/>
            <pc:sldMk cId="3838441348" sldId="263"/>
            <ac:picMk id="13" creationId="{1BA2901E-E55F-B76E-3168-3C1B0FF7E59E}"/>
          </ac:picMkLst>
        </pc:picChg>
        <pc:picChg chg="add mod">
          <ac:chgData name="Megan Livadas" userId="4de2eeff-af56-4f95-b0c7-fa01bf164548" providerId="ADAL" clId="{DB7872A1-21CA-43E3-A3C1-9E8FB4D35769}" dt="2024-03-07T17:07:42.600" v="1104"/>
          <ac:picMkLst>
            <pc:docMk/>
            <pc:sldMk cId="3838441348" sldId="263"/>
            <ac:picMk id="16" creationId="{A1026143-088D-BB4B-F1A9-1747075E0900}"/>
          </ac:picMkLst>
        </pc:picChg>
        <pc:picChg chg="add mod">
          <ac:chgData name="Megan Livadas" userId="4de2eeff-af56-4f95-b0c7-fa01bf164548" providerId="ADAL" clId="{DB7872A1-21CA-43E3-A3C1-9E8FB4D35769}" dt="2024-03-07T17:07:42.600" v="1104"/>
          <ac:picMkLst>
            <pc:docMk/>
            <pc:sldMk cId="3838441348" sldId="263"/>
            <ac:picMk id="18" creationId="{60C8583B-5E65-EFF7-16C4-914EC88DCC7A}"/>
          </ac:picMkLst>
        </pc:picChg>
        <pc:picChg chg="add mod">
          <ac:chgData name="Megan Livadas" userId="4de2eeff-af56-4f95-b0c7-fa01bf164548" providerId="ADAL" clId="{DB7872A1-21CA-43E3-A3C1-9E8FB4D35769}" dt="2024-03-07T17:07:42.600" v="1104"/>
          <ac:picMkLst>
            <pc:docMk/>
            <pc:sldMk cId="3838441348" sldId="263"/>
            <ac:picMk id="23" creationId="{C9B600CF-F1E4-521F-8C94-8B87DC53A92D}"/>
          </ac:picMkLst>
        </pc:picChg>
      </pc:sldChg>
      <pc:sldChg chg="addSp delSp modSp new mod ord modAnim">
        <pc:chgData name="Megan Livadas" userId="4de2eeff-af56-4f95-b0c7-fa01bf164548" providerId="ADAL" clId="{DB7872A1-21CA-43E3-A3C1-9E8FB4D35769}" dt="2024-03-07T17:55:58.277" v="1586"/>
        <pc:sldMkLst>
          <pc:docMk/>
          <pc:sldMk cId="2843563178" sldId="264"/>
        </pc:sldMkLst>
        <pc:spChg chg="del">
          <ac:chgData name="Megan Livadas" userId="4de2eeff-af56-4f95-b0c7-fa01bf164548" providerId="ADAL" clId="{DB7872A1-21CA-43E3-A3C1-9E8FB4D35769}" dt="2024-03-07T17:10:52.949" v="1149" actId="478"/>
          <ac:spMkLst>
            <pc:docMk/>
            <pc:sldMk cId="2843563178" sldId="264"/>
            <ac:spMk id="2" creationId="{3DCF3DCF-631F-DBFB-FDEF-4259805CD72B}"/>
          </ac:spMkLst>
        </pc:spChg>
        <pc:spChg chg="del">
          <ac:chgData name="Megan Livadas" userId="4de2eeff-af56-4f95-b0c7-fa01bf164548" providerId="ADAL" clId="{DB7872A1-21CA-43E3-A3C1-9E8FB4D35769}" dt="2024-03-07T17:10:51.058" v="1148" actId="478"/>
          <ac:spMkLst>
            <pc:docMk/>
            <pc:sldMk cId="2843563178" sldId="264"/>
            <ac:spMk id="3" creationId="{187C5B8D-34CE-4E50-9F5E-FEA8C46226F6}"/>
          </ac:spMkLst>
        </pc:spChg>
        <pc:spChg chg="add mod">
          <ac:chgData name="Megan Livadas" userId="4de2eeff-af56-4f95-b0c7-fa01bf164548" providerId="ADAL" clId="{DB7872A1-21CA-43E3-A3C1-9E8FB4D35769}" dt="2024-03-07T17:11:12.771" v="1156" actId="2711"/>
          <ac:spMkLst>
            <pc:docMk/>
            <pc:sldMk cId="2843563178" sldId="264"/>
            <ac:spMk id="4" creationId="{A0CA65CE-DE9B-DB42-3E51-30B45E8AE8A2}"/>
          </ac:spMkLst>
        </pc:spChg>
        <pc:spChg chg="add mod">
          <ac:chgData name="Megan Livadas" userId="4de2eeff-af56-4f95-b0c7-fa01bf164548" providerId="ADAL" clId="{DB7872A1-21CA-43E3-A3C1-9E8FB4D35769}" dt="2024-03-07T17:12:30.691" v="1182" actId="1076"/>
          <ac:spMkLst>
            <pc:docMk/>
            <pc:sldMk cId="2843563178" sldId="264"/>
            <ac:spMk id="7" creationId="{A541C040-D7DF-FBE1-7558-C5D19E976938}"/>
          </ac:spMkLst>
        </pc:spChg>
        <pc:spChg chg="add mod">
          <ac:chgData name="Megan Livadas" userId="4de2eeff-af56-4f95-b0c7-fa01bf164548" providerId="ADAL" clId="{DB7872A1-21CA-43E3-A3C1-9E8FB4D35769}" dt="2024-03-07T17:12:13.261" v="1168" actId="207"/>
          <ac:spMkLst>
            <pc:docMk/>
            <pc:sldMk cId="2843563178" sldId="264"/>
            <ac:spMk id="8" creationId="{33F53801-9409-1E12-8C4A-A816A1CC6AFC}"/>
          </ac:spMkLst>
        </pc:spChg>
        <pc:spChg chg="add mod">
          <ac:chgData name="Megan Livadas" userId="4de2eeff-af56-4f95-b0c7-fa01bf164548" providerId="ADAL" clId="{DB7872A1-21CA-43E3-A3C1-9E8FB4D35769}" dt="2024-03-07T17:12:13.261" v="1168" actId="207"/>
          <ac:spMkLst>
            <pc:docMk/>
            <pc:sldMk cId="2843563178" sldId="264"/>
            <ac:spMk id="9" creationId="{F8AEEFA8-9DA1-2409-A0D7-BBC6F5685590}"/>
          </ac:spMkLst>
        </pc:spChg>
        <pc:spChg chg="add mod">
          <ac:chgData name="Megan Livadas" userId="4de2eeff-af56-4f95-b0c7-fa01bf164548" providerId="ADAL" clId="{DB7872A1-21CA-43E3-A3C1-9E8FB4D35769}" dt="2024-03-07T17:12:13.261" v="1168" actId="207"/>
          <ac:spMkLst>
            <pc:docMk/>
            <pc:sldMk cId="2843563178" sldId="264"/>
            <ac:spMk id="10" creationId="{1B23D2EE-0E84-97B4-D5C5-CC979B6B383F}"/>
          </ac:spMkLst>
        </pc:spChg>
        <pc:spChg chg="add mod">
          <ac:chgData name="Megan Livadas" userId="4de2eeff-af56-4f95-b0c7-fa01bf164548" providerId="ADAL" clId="{DB7872A1-21CA-43E3-A3C1-9E8FB4D35769}" dt="2024-03-07T17:12:13.261" v="1168" actId="207"/>
          <ac:spMkLst>
            <pc:docMk/>
            <pc:sldMk cId="2843563178" sldId="264"/>
            <ac:spMk id="11" creationId="{36DBA6DE-0691-0040-FD1B-4A513515CF84}"/>
          </ac:spMkLst>
        </pc:spChg>
        <pc:spChg chg="add mod">
          <ac:chgData name="Megan Livadas" userId="4de2eeff-af56-4f95-b0c7-fa01bf164548" providerId="ADAL" clId="{DB7872A1-21CA-43E3-A3C1-9E8FB4D35769}" dt="2024-03-07T17:12:27.469" v="1181" actId="1038"/>
          <ac:spMkLst>
            <pc:docMk/>
            <pc:sldMk cId="2843563178" sldId="264"/>
            <ac:spMk id="12" creationId="{FFAB4062-4192-3518-CD95-74BA0970948D}"/>
          </ac:spMkLst>
        </pc:spChg>
        <pc:graphicFrameChg chg="add mod">
          <ac:chgData name="Megan Livadas" userId="4de2eeff-af56-4f95-b0c7-fa01bf164548" providerId="ADAL" clId="{DB7872A1-21CA-43E3-A3C1-9E8FB4D35769}" dt="2024-03-07T17:11:59.457" v="1164" actId="2711"/>
          <ac:graphicFrameMkLst>
            <pc:docMk/>
            <pc:sldMk cId="2843563178" sldId="264"/>
            <ac:graphicFrameMk id="6" creationId="{9EEC34F9-0B6A-D0D3-B705-5D4581C158B8}"/>
          </ac:graphicFrameMkLst>
        </pc:graphicFrameChg>
        <pc:picChg chg="add del mod">
          <ac:chgData name="Megan Livadas" userId="4de2eeff-af56-4f95-b0c7-fa01bf164548" providerId="ADAL" clId="{DB7872A1-21CA-43E3-A3C1-9E8FB4D35769}" dt="2024-03-07T17:12:20.861" v="1169" actId="478"/>
          <ac:picMkLst>
            <pc:docMk/>
            <pc:sldMk cId="2843563178" sldId="264"/>
            <ac:picMk id="5" creationId="{B0630880-03C7-0581-6DD6-CE23F020ACEF}"/>
          </ac:picMkLst>
        </pc:picChg>
      </pc:sldChg>
      <pc:sldChg chg="addSp delSp modSp new add del mod modAnim">
        <pc:chgData name="Megan Livadas" userId="4de2eeff-af56-4f95-b0c7-fa01bf164548" providerId="ADAL" clId="{DB7872A1-21CA-43E3-A3C1-9E8FB4D35769}" dt="2024-03-07T18:21:42.639" v="1734" actId="47"/>
        <pc:sldMkLst>
          <pc:docMk/>
          <pc:sldMk cId="1322493220" sldId="265"/>
        </pc:sldMkLst>
        <pc:spChg chg="del">
          <ac:chgData name="Megan Livadas" userId="4de2eeff-af56-4f95-b0c7-fa01bf164548" providerId="ADAL" clId="{DB7872A1-21CA-43E3-A3C1-9E8FB4D35769}" dt="2024-03-07T17:12:49.763" v="1186" actId="478"/>
          <ac:spMkLst>
            <pc:docMk/>
            <pc:sldMk cId="1322493220" sldId="265"/>
            <ac:spMk id="2" creationId="{4AD4548E-173E-073C-6F1A-F34688D0107B}"/>
          </ac:spMkLst>
        </pc:spChg>
        <pc:spChg chg="del">
          <ac:chgData name="Megan Livadas" userId="4de2eeff-af56-4f95-b0c7-fa01bf164548" providerId="ADAL" clId="{DB7872A1-21CA-43E3-A3C1-9E8FB4D35769}" dt="2024-03-07T17:12:50.826" v="1187" actId="478"/>
          <ac:spMkLst>
            <pc:docMk/>
            <pc:sldMk cId="1322493220" sldId="265"/>
            <ac:spMk id="3" creationId="{F5FDA699-CED9-E72E-24F0-1CB1B68E9A56}"/>
          </ac:spMkLst>
        </pc:spChg>
        <pc:spChg chg="add mod">
          <ac:chgData name="Megan Livadas" userId="4de2eeff-af56-4f95-b0c7-fa01bf164548" providerId="ADAL" clId="{DB7872A1-21CA-43E3-A3C1-9E8FB4D35769}" dt="2024-03-07T17:14:42.844" v="1227" actId="207"/>
          <ac:spMkLst>
            <pc:docMk/>
            <pc:sldMk cId="1322493220" sldId="265"/>
            <ac:spMk id="4" creationId="{67133023-0F58-54B6-1B24-31D25694DAE8}"/>
          </ac:spMkLst>
        </pc:spChg>
        <pc:spChg chg="add del mod">
          <ac:chgData name="Megan Livadas" userId="4de2eeff-af56-4f95-b0c7-fa01bf164548" providerId="ADAL" clId="{DB7872A1-21CA-43E3-A3C1-9E8FB4D35769}" dt="2024-03-07T17:13:09.725" v="1196" actId="478"/>
          <ac:spMkLst>
            <pc:docMk/>
            <pc:sldMk cId="1322493220" sldId="265"/>
            <ac:spMk id="5" creationId="{CDC04ED7-AFF3-40B4-B91D-030FA6531773}"/>
          </ac:spMkLst>
        </pc:spChg>
        <pc:spChg chg="add mod">
          <ac:chgData name="Megan Livadas" userId="4de2eeff-af56-4f95-b0c7-fa01bf164548" providerId="ADAL" clId="{DB7872A1-21CA-43E3-A3C1-9E8FB4D35769}" dt="2024-03-07T17:13:56.489" v="1206" actId="27636"/>
          <ac:spMkLst>
            <pc:docMk/>
            <pc:sldMk cId="1322493220" sldId="265"/>
            <ac:spMk id="7" creationId="{B19EB505-1FAC-A110-D7E2-F26933B36474}"/>
          </ac:spMkLst>
        </pc:spChg>
        <pc:spChg chg="add mod">
          <ac:chgData name="Megan Livadas" userId="4de2eeff-af56-4f95-b0c7-fa01bf164548" providerId="ADAL" clId="{DB7872A1-21CA-43E3-A3C1-9E8FB4D35769}" dt="2024-03-07T17:17:38.386" v="1248" actId="554"/>
          <ac:spMkLst>
            <pc:docMk/>
            <pc:sldMk cId="1322493220" sldId="265"/>
            <ac:spMk id="9" creationId="{51387F6D-C22F-5AEB-84CB-DDEE58B859D9}"/>
          </ac:spMkLst>
        </pc:spChg>
        <pc:spChg chg="add mod">
          <ac:chgData name="Megan Livadas" userId="4de2eeff-af56-4f95-b0c7-fa01bf164548" providerId="ADAL" clId="{DB7872A1-21CA-43E3-A3C1-9E8FB4D35769}" dt="2024-03-07T17:16:52.373" v="1242" actId="404"/>
          <ac:spMkLst>
            <pc:docMk/>
            <pc:sldMk cId="1322493220" sldId="265"/>
            <ac:spMk id="10" creationId="{6FEAE108-AAB8-619E-5C9D-8684CB53CA59}"/>
          </ac:spMkLst>
        </pc:spChg>
        <pc:spChg chg="add mod">
          <ac:chgData name="Megan Livadas" userId="4de2eeff-af56-4f95-b0c7-fa01bf164548" providerId="ADAL" clId="{DB7872A1-21CA-43E3-A3C1-9E8FB4D35769}" dt="2024-03-07T17:17:38.386" v="1248" actId="554"/>
          <ac:spMkLst>
            <pc:docMk/>
            <pc:sldMk cId="1322493220" sldId="265"/>
            <ac:spMk id="13" creationId="{27D41EDF-3936-8DCC-7417-46D18AB2DA72}"/>
          </ac:spMkLst>
        </pc:spChg>
        <pc:spChg chg="add mod">
          <ac:chgData name="Megan Livadas" userId="4de2eeff-af56-4f95-b0c7-fa01bf164548" providerId="ADAL" clId="{DB7872A1-21CA-43E3-A3C1-9E8FB4D35769}" dt="2024-03-07T17:17:38.386" v="1248" actId="554"/>
          <ac:spMkLst>
            <pc:docMk/>
            <pc:sldMk cId="1322493220" sldId="265"/>
            <ac:spMk id="14" creationId="{01974369-AC17-2658-9583-6951C2577116}"/>
          </ac:spMkLst>
        </pc:spChg>
        <pc:spChg chg="add mod">
          <ac:chgData name="Megan Livadas" userId="4de2eeff-af56-4f95-b0c7-fa01bf164548" providerId="ADAL" clId="{DB7872A1-21CA-43E3-A3C1-9E8FB4D35769}" dt="2024-03-07T17:16:54.452" v="1243" actId="404"/>
          <ac:spMkLst>
            <pc:docMk/>
            <pc:sldMk cId="1322493220" sldId="265"/>
            <ac:spMk id="15" creationId="{8E3DDEE4-068C-D091-4679-4715C46C1F5B}"/>
          </ac:spMkLst>
        </pc:spChg>
        <pc:spChg chg="add mod">
          <ac:chgData name="Megan Livadas" userId="4de2eeff-af56-4f95-b0c7-fa01bf164548" providerId="ADAL" clId="{DB7872A1-21CA-43E3-A3C1-9E8FB4D35769}" dt="2024-03-07T17:16:50.062" v="1241" actId="404"/>
          <ac:spMkLst>
            <pc:docMk/>
            <pc:sldMk cId="1322493220" sldId="265"/>
            <ac:spMk id="16" creationId="{48AE083E-C5B4-AA7E-2202-D110EABC5EC6}"/>
          </ac:spMkLst>
        </pc:spChg>
        <pc:spChg chg="add del mod">
          <ac:chgData name="Megan Livadas" userId="4de2eeff-af56-4f95-b0c7-fa01bf164548" providerId="ADAL" clId="{DB7872A1-21CA-43E3-A3C1-9E8FB4D35769}" dt="2024-03-07T17:14:08.544" v="1212" actId="478"/>
          <ac:spMkLst>
            <pc:docMk/>
            <pc:sldMk cId="1322493220" sldId="265"/>
            <ac:spMk id="18" creationId="{8FDEFE52-AA8E-7FAC-F3EF-461A4A4BEB7E}"/>
          </ac:spMkLst>
        </pc:spChg>
        <pc:spChg chg="add mod">
          <ac:chgData name="Megan Livadas" userId="4de2eeff-af56-4f95-b0c7-fa01bf164548" providerId="ADAL" clId="{DB7872A1-21CA-43E3-A3C1-9E8FB4D35769}" dt="2024-03-07T17:14:49.983" v="1228" actId="207"/>
          <ac:spMkLst>
            <pc:docMk/>
            <pc:sldMk cId="1322493220" sldId="265"/>
            <ac:spMk id="20" creationId="{D51D3E6E-3EBF-9FCF-A6FB-496DF89765BB}"/>
          </ac:spMkLst>
        </pc:spChg>
        <pc:picChg chg="add del mod">
          <ac:chgData name="Megan Livadas" userId="4de2eeff-af56-4f95-b0c7-fa01bf164548" providerId="ADAL" clId="{DB7872A1-21CA-43E3-A3C1-9E8FB4D35769}" dt="2024-03-07T18:21:28.405" v="1729" actId="478"/>
          <ac:picMkLst>
            <pc:docMk/>
            <pc:sldMk cId="1322493220" sldId="265"/>
            <ac:picMk id="6" creationId="{B9678428-3D4D-3618-33CD-9495746F90B9}"/>
          </ac:picMkLst>
        </pc:picChg>
        <pc:picChg chg="add mod">
          <ac:chgData name="Megan Livadas" userId="4de2eeff-af56-4f95-b0c7-fa01bf164548" providerId="ADAL" clId="{DB7872A1-21CA-43E3-A3C1-9E8FB4D35769}" dt="2024-03-07T17:12:51.520" v="1188"/>
          <ac:picMkLst>
            <pc:docMk/>
            <pc:sldMk cId="1322493220" sldId="265"/>
            <ac:picMk id="8" creationId="{6FF2157D-E580-52F0-07B1-6C938D2E5BE3}"/>
          </ac:picMkLst>
        </pc:picChg>
        <pc:picChg chg="add mod">
          <ac:chgData name="Megan Livadas" userId="4de2eeff-af56-4f95-b0c7-fa01bf164548" providerId="ADAL" clId="{DB7872A1-21CA-43E3-A3C1-9E8FB4D35769}" dt="2024-03-07T17:12:51.520" v="1188"/>
          <ac:picMkLst>
            <pc:docMk/>
            <pc:sldMk cId="1322493220" sldId="265"/>
            <ac:picMk id="11" creationId="{0A12C392-6A8B-7077-528E-D230D3ACFF4A}"/>
          </ac:picMkLst>
        </pc:picChg>
        <pc:picChg chg="add mod">
          <ac:chgData name="Megan Livadas" userId="4de2eeff-af56-4f95-b0c7-fa01bf164548" providerId="ADAL" clId="{DB7872A1-21CA-43E3-A3C1-9E8FB4D35769}" dt="2024-03-07T17:12:51.520" v="1188"/>
          <ac:picMkLst>
            <pc:docMk/>
            <pc:sldMk cId="1322493220" sldId="265"/>
            <ac:picMk id="12" creationId="{869B2AFA-6944-AA99-C84B-8AABA9C57D5C}"/>
          </ac:picMkLst>
        </pc:picChg>
      </pc:sldChg>
      <pc:sldChg chg="addSp delSp modSp new add del mod">
        <pc:chgData name="Megan Livadas" userId="4de2eeff-af56-4f95-b0c7-fa01bf164548" providerId="ADAL" clId="{DB7872A1-21CA-43E3-A3C1-9E8FB4D35769}" dt="2024-03-07T18:21:45.344" v="1736" actId="478"/>
        <pc:sldMkLst>
          <pc:docMk/>
          <pc:sldMk cId="1359241876" sldId="266"/>
        </pc:sldMkLst>
        <pc:spChg chg="del">
          <ac:chgData name="Megan Livadas" userId="4de2eeff-af56-4f95-b0c7-fa01bf164548" providerId="ADAL" clId="{DB7872A1-21CA-43E3-A3C1-9E8FB4D35769}" dt="2024-03-07T17:18:09.187" v="1251" actId="478"/>
          <ac:spMkLst>
            <pc:docMk/>
            <pc:sldMk cId="1359241876" sldId="266"/>
            <ac:spMk id="2" creationId="{92286A12-92A1-0D70-03EE-882BB63D50A8}"/>
          </ac:spMkLst>
        </pc:spChg>
        <pc:spChg chg="del">
          <ac:chgData name="Megan Livadas" userId="4de2eeff-af56-4f95-b0c7-fa01bf164548" providerId="ADAL" clId="{DB7872A1-21CA-43E3-A3C1-9E8FB4D35769}" dt="2024-03-07T17:18:08.112" v="1250" actId="478"/>
          <ac:spMkLst>
            <pc:docMk/>
            <pc:sldMk cId="1359241876" sldId="266"/>
            <ac:spMk id="3" creationId="{286CF58C-97E5-158C-9842-84CDA2E7C112}"/>
          </ac:spMkLst>
        </pc:spChg>
        <pc:spChg chg="add mod">
          <ac:chgData name="Megan Livadas" userId="4de2eeff-af56-4f95-b0c7-fa01bf164548" providerId="ADAL" clId="{DB7872A1-21CA-43E3-A3C1-9E8FB4D35769}" dt="2024-03-07T17:28:05.400" v="1270" actId="207"/>
          <ac:spMkLst>
            <pc:docMk/>
            <pc:sldMk cId="1359241876" sldId="266"/>
            <ac:spMk id="4" creationId="{D33C5478-F25C-6653-C720-734BB7781705}"/>
          </ac:spMkLst>
        </pc:spChg>
        <pc:spChg chg="add del mod">
          <ac:chgData name="Megan Livadas" userId="4de2eeff-af56-4f95-b0c7-fa01bf164548" providerId="ADAL" clId="{DB7872A1-21CA-43E3-A3C1-9E8FB4D35769}" dt="2024-03-07T17:24:40.592" v="1258" actId="478"/>
          <ac:spMkLst>
            <pc:docMk/>
            <pc:sldMk cId="1359241876" sldId="266"/>
            <ac:spMk id="5" creationId="{111FB634-92FB-308F-3816-777944B5F71C}"/>
          </ac:spMkLst>
        </pc:spChg>
        <pc:spChg chg="add mod">
          <ac:chgData name="Megan Livadas" userId="4de2eeff-af56-4f95-b0c7-fa01bf164548" providerId="ADAL" clId="{DB7872A1-21CA-43E3-A3C1-9E8FB4D35769}" dt="2024-03-07T17:24:47.550" v="1260" actId="21"/>
          <ac:spMkLst>
            <pc:docMk/>
            <pc:sldMk cId="1359241876" sldId="266"/>
            <ac:spMk id="7" creationId="{B7130B03-9329-A6AB-96C8-24393DA8611F}"/>
          </ac:spMkLst>
        </pc:spChg>
        <pc:spChg chg="add mod">
          <ac:chgData name="Megan Livadas" userId="4de2eeff-af56-4f95-b0c7-fa01bf164548" providerId="ADAL" clId="{DB7872A1-21CA-43E3-A3C1-9E8FB4D35769}" dt="2024-03-07T17:27:53.874" v="1269" actId="207"/>
          <ac:spMkLst>
            <pc:docMk/>
            <pc:sldMk cId="1359241876" sldId="266"/>
            <ac:spMk id="12" creationId="{B48D7193-FFFD-824F-F304-348B403975D5}"/>
          </ac:spMkLst>
        </pc:spChg>
        <pc:spChg chg="add mod">
          <ac:chgData name="Megan Livadas" userId="4de2eeff-af56-4f95-b0c7-fa01bf164548" providerId="ADAL" clId="{DB7872A1-21CA-43E3-A3C1-9E8FB4D35769}" dt="2024-03-07T17:27:53.874" v="1269" actId="207"/>
          <ac:spMkLst>
            <pc:docMk/>
            <pc:sldMk cId="1359241876" sldId="266"/>
            <ac:spMk id="13" creationId="{609D86D5-6BB9-12A7-E758-8E212909DFCB}"/>
          </ac:spMkLst>
        </pc:spChg>
        <pc:spChg chg="add mod">
          <ac:chgData name="Megan Livadas" userId="4de2eeff-af56-4f95-b0c7-fa01bf164548" providerId="ADAL" clId="{DB7872A1-21CA-43E3-A3C1-9E8FB4D35769}" dt="2024-03-07T17:27:53.874" v="1269" actId="207"/>
          <ac:spMkLst>
            <pc:docMk/>
            <pc:sldMk cId="1359241876" sldId="266"/>
            <ac:spMk id="14" creationId="{09E55417-3FB9-4CAE-05BD-E0DC4A5653CC}"/>
          </ac:spMkLst>
        </pc:spChg>
        <pc:spChg chg="add mod">
          <ac:chgData name="Megan Livadas" userId="4de2eeff-af56-4f95-b0c7-fa01bf164548" providerId="ADAL" clId="{DB7872A1-21CA-43E3-A3C1-9E8FB4D35769}" dt="2024-03-07T17:27:53.874" v="1269" actId="207"/>
          <ac:spMkLst>
            <pc:docMk/>
            <pc:sldMk cId="1359241876" sldId="266"/>
            <ac:spMk id="15" creationId="{E074E9D0-943B-B3F3-B56A-B4349E78344C}"/>
          </ac:spMkLst>
        </pc:spChg>
        <pc:spChg chg="add mod">
          <ac:chgData name="Megan Livadas" userId="4de2eeff-af56-4f95-b0c7-fa01bf164548" providerId="ADAL" clId="{DB7872A1-21CA-43E3-A3C1-9E8FB4D35769}" dt="2024-03-07T17:30:02.724" v="1578" actId="20577"/>
          <ac:spMkLst>
            <pc:docMk/>
            <pc:sldMk cId="1359241876" sldId="266"/>
            <ac:spMk id="17" creationId="{01A5BF5B-A6F1-23F9-F8BF-AD12B72CAF11}"/>
          </ac:spMkLst>
        </pc:spChg>
        <pc:picChg chg="add del mod">
          <ac:chgData name="Megan Livadas" userId="4de2eeff-af56-4f95-b0c7-fa01bf164548" providerId="ADAL" clId="{DB7872A1-21CA-43E3-A3C1-9E8FB4D35769}" dt="2024-03-07T18:21:45.344" v="1736" actId="478"/>
          <ac:picMkLst>
            <pc:docMk/>
            <pc:sldMk cId="1359241876" sldId="266"/>
            <ac:picMk id="6" creationId="{0A089DFB-585A-3A4D-9361-6C0671814E10}"/>
          </ac:picMkLst>
        </pc:picChg>
        <pc:picChg chg="add mod">
          <ac:chgData name="Megan Livadas" userId="4de2eeff-af56-4f95-b0c7-fa01bf164548" providerId="ADAL" clId="{DB7872A1-21CA-43E3-A3C1-9E8FB4D35769}" dt="2024-03-07T17:18:09.938" v="1252"/>
          <ac:picMkLst>
            <pc:docMk/>
            <pc:sldMk cId="1359241876" sldId="266"/>
            <ac:picMk id="8" creationId="{1191D8E2-C962-1D2E-F251-7D18E4F182BA}"/>
          </ac:picMkLst>
        </pc:picChg>
        <pc:picChg chg="add mod">
          <ac:chgData name="Megan Livadas" userId="4de2eeff-af56-4f95-b0c7-fa01bf164548" providerId="ADAL" clId="{DB7872A1-21CA-43E3-A3C1-9E8FB4D35769}" dt="2024-03-07T17:18:09.938" v="1252"/>
          <ac:picMkLst>
            <pc:docMk/>
            <pc:sldMk cId="1359241876" sldId="266"/>
            <ac:picMk id="9" creationId="{429DACEB-19A3-0EDB-88FF-DC9010ECF853}"/>
          </ac:picMkLst>
        </pc:picChg>
        <pc:picChg chg="add mod">
          <ac:chgData name="Megan Livadas" userId="4de2eeff-af56-4f95-b0c7-fa01bf164548" providerId="ADAL" clId="{DB7872A1-21CA-43E3-A3C1-9E8FB4D35769}" dt="2024-03-07T17:18:09.938" v="1252"/>
          <ac:picMkLst>
            <pc:docMk/>
            <pc:sldMk cId="1359241876" sldId="266"/>
            <ac:picMk id="10" creationId="{9C31D391-799E-7A5D-A0FE-5C7C541BA7CD}"/>
          </ac:picMkLst>
        </pc:picChg>
        <pc:picChg chg="add mod">
          <ac:chgData name="Megan Livadas" userId="4de2eeff-af56-4f95-b0c7-fa01bf164548" providerId="ADAL" clId="{DB7872A1-21CA-43E3-A3C1-9E8FB4D35769}" dt="2024-03-07T17:18:09.938" v="1252"/>
          <ac:picMkLst>
            <pc:docMk/>
            <pc:sldMk cId="1359241876" sldId="266"/>
            <ac:picMk id="11" creationId="{AE481015-1D9A-0FD3-EC29-2CBCF186491B}"/>
          </ac:picMkLst>
        </pc:picChg>
      </pc:sldChg>
      <pc:sldChg chg="addSp modSp new mod">
        <pc:chgData name="Megan Livadas" userId="4de2eeff-af56-4f95-b0c7-fa01bf164548" providerId="ADAL" clId="{DB7872A1-21CA-43E3-A3C1-9E8FB4D35769}" dt="2024-03-07T18:00:21.104" v="1669" actId="1076"/>
        <pc:sldMkLst>
          <pc:docMk/>
          <pc:sldMk cId="3768482328" sldId="267"/>
        </pc:sldMkLst>
        <pc:spChg chg="mod">
          <ac:chgData name="Megan Livadas" userId="4de2eeff-af56-4f95-b0c7-fa01bf164548" providerId="ADAL" clId="{DB7872A1-21CA-43E3-A3C1-9E8FB4D35769}" dt="2024-03-07T17:56:44.564" v="1626" actId="20577"/>
          <ac:spMkLst>
            <pc:docMk/>
            <pc:sldMk cId="3768482328" sldId="267"/>
            <ac:spMk id="2" creationId="{37552022-873A-DE05-B7AB-C0DB6ADA7FD1}"/>
          </ac:spMkLst>
        </pc:spChg>
        <pc:spChg chg="add mod">
          <ac:chgData name="Megan Livadas" userId="4de2eeff-af56-4f95-b0c7-fa01bf164548" providerId="ADAL" clId="{DB7872A1-21CA-43E3-A3C1-9E8FB4D35769}" dt="2024-03-07T17:56:53.053" v="1630"/>
          <ac:spMkLst>
            <pc:docMk/>
            <pc:sldMk cId="3768482328" sldId="267"/>
            <ac:spMk id="3" creationId="{28F11D61-7B04-D299-DD46-2FF6A8C1045C}"/>
          </ac:spMkLst>
        </pc:spChg>
        <pc:spChg chg="add mod">
          <ac:chgData name="Megan Livadas" userId="4de2eeff-af56-4f95-b0c7-fa01bf164548" providerId="ADAL" clId="{DB7872A1-21CA-43E3-A3C1-9E8FB4D35769}" dt="2024-03-07T18:00:21.104" v="1669" actId="1076"/>
          <ac:spMkLst>
            <pc:docMk/>
            <pc:sldMk cId="3768482328" sldId="267"/>
            <ac:spMk id="4" creationId="{F243BA53-9DC5-95F3-ADAC-44D536101FA3}"/>
          </ac:spMkLst>
        </pc:spChg>
      </pc:sldChg>
      <pc:sldMasterChg chg="modSldLayout">
        <pc:chgData name="Megan Livadas" userId="4de2eeff-af56-4f95-b0c7-fa01bf164548" providerId="ADAL" clId="{DB7872A1-21CA-43E3-A3C1-9E8FB4D35769}" dt="2024-03-07T18:20:10.214" v="1719"/>
        <pc:sldMasterMkLst>
          <pc:docMk/>
          <pc:sldMasterMk cId="1450357680" sldId="2147483648"/>
        </pc:sldMasterMkLst>
        <pc:sldLayoutChg chg="modSp mod">
          <pc:chgData name="Megan Livadas" userId="4de2eeff-af56-4f95-b0c7-fa01bf164548" providerId="ADAL" clId="{DB7872A1-21CA-43E3-A3C1-9E8FB4D35769}" dt="2024-03-07T18:19:02.404" v="1698" actId="121"/>
          <pc:sldLayoutMkLst>
            <pc:docMk/>
            <pc:sldMasterMk cId="1450357680" sldId="2147483648"/>
            <pc:sldLayoutMk cId="1698602370" sldId="2147483650"/>
          </pc:sldLayoutMkLst>
          <pc:spChg chg="mod">
            <ac:chgData name="Megan Livadas" userId="4de2eeff-af56-4f95-b0c7-fa01bf164548" providerId="ADAL" clId="{DB7872A1-21CA-43E3-A3C1-9E8FB4D35769}" dt="2024-03-07T18:19:02.404" v="1698" actId="121"/>
            <ac:spMkLst>
              <pc:docMk/>
              <pc:sldMasterMk cId="1450357680" sldId="2147483648"/>
              <pc:sldLayoutMk cId="1698602370" sldId="2147483650"/>
              <ac:spMk id="4" creationId="{29D9F3C0-0D4A-8B36-EF2F-C4B12A392487}"/>
            </ac:spMkLst>
          </pc:spChg>
        </pc:sldLayoutChg>
        <pc:sldLayoutChg chg="modSp mod">
          <pc:chgData name="Megan Livadas" userId="4de2eeff-af56-4f95-b0c7-fa01bf164548" providerId="ADAL" clId="{DB7872A1-21CA-43E3-A3C1-9E8FB4D35769}" dt="2024-03-07T18:19:53.022" v="1717"/>
          <pc:sldLayoutMkLst>
            <pc:docMk/>
            <pc:sldMasterMk cId="1450357680" sldId="2147483648"/>
            <pc:sldLayoutMk cId="3833178059" sldId="2147483667"/>
          </pc:sldLayoutMkLst>
          <pc:spChg chg="mod">
            <ac:chgData name="Megan Livadas" userId="4de2eeff-af56-4f95-b0c7-fa01bf164548" providerId="ADAL" clId="{DB7872A1-21CA-43E3-A3C1-9E8FB4D35769}" dt="2024-03-07T18:19:53.022" v="1717"/>
            <ac:spMkLst>
              <pc:docMk/>
              <pc:sldMasterMk cId="1450357680" sldId="2147483648"/>
              <pc:sldLayoutMk cId="3833178059" sldId="2147483667"/>
              <ac:spMk id="4" creationId="{8748975D-DB4D-A7E5-4AD6-4C1421F0D663}"/>
            </ac:spMkLst>
          </pc:spChg>
        </pc:sldLayoutChg>
        <pc:sldLayoutChg chg="modSp mod">
          <pc:chgData name="Megan Livadas" userId="4de2eeff-af56-4f95-b0c7-fa01bf164548" providerId="ADAL" clId="{DB7872A1-21CA-43E3-A3C1-9E8FB4D35769}" dt="2024-03-07T18:20:10.214" v="1719"/>
          <pc:sldLayoutMkLst>
            <pc:docMk/>
            <pc:sldMasterMk cId="1450357680" sldId="2147483648"/>
            <pc:sldLayoutMk cId="1215683888" sldId="2147483668"/>
          </pc:sldLayoutMkLst>
          <pc:spChg chg="mod">
            <ac:chgData name="Megan Livadas" userId="4de2eeff-af56-4f95-b0c7-fa01bf164548" providerId="ADAL" clId="{DB7872A1-21CA-43E3-A3C1-9E8FB4D35769}" dt="2024-03-07T18:20:10.214" v="1719"/>
            <ac:spMkLst>
              <pc:docMk/>
              <pc:sldMasterMk cId="1450357680" sldId="2147483648"/>
              <pc:sldLayoutMk cId="1215683888" sldId="2147483668"/>
              <ac:spMk id="4" creationId="{DD792070-4D74-3A28-2E2A-84023B46A7D9}"/>
            </ac:spMkLst>
          </pc:spChg>
        </pc:sldLayoutChg>
        <pc:sldLayoutChg chg="modSp mod">
          <pc:chgData name="Megan Livadas" userId="4de2eeff-af56-4f95-b0c7-fa01bf164548" providerId="ADAL" clId="{DB7872A1-21CA-43E3-A3C1-9E8FB4D35769}" dt="2024-03-07T18:20:02.087" v="1718"/>
          <pc:sldLayoutMkLst>
            <pc:docMk/>
            <pc:sldMasterMk cId="1450357680" sldId="2147483648"/>
            <pc:sldLayoutMk cId="3741679911" sldId="2147483669"/>
          </pc:sldLayoutMkLst>
          <pc:spChg chg="mod">
            <ac:chgData name="Megan Livadas" userId="4de2eeff-af56-4f95-b0c7-fa01bf164548" providerId="ADAL" clId="{DB7872A1-21CA-43E3-A3C1-9E8FB4D35769}" dt="2024-03-07T18:20:02.087" v="1718"/>
            <ac:spMkLst>
              <pc:docMk/>
              <pc:sldMasterMk cId="1450357680" sldId="2147483648"/>
              <pc:sldLayoutMk cId="3741679911" sldId="2147483669"/>
              <ac:spMk id="4" creationId="{D1E76B0D-428B-48A6-2F7B-4D5AF9DE4CDF}"/>
            </ac:spMkLst>
          </pc:spChg>
        </pc:sldLayoutChg>
        <pc:sldLayoutChg chg="modSp mod">
          <pc:chgData name="Megan Livadas" userId="4de2eeff-af56-4f95-b0c7-fa01bf164548" providerId="ADAL" clId="{DB7872A1-21CA-43E3-A3C1-9E8FB4D35769}" dt="2024-03-07T18:19:42.177" v="1716" actId="121"/>
          <pc:sldLayoutMkLst>
            <pc:docMk/>
            <pc:sldMasterMk cId="1450357680" sldId="2147483648"/>
            <pc:sldLayoutMk cId="2533568918" sldId="2147483675"/>
          </pc:sldLayoutMkLst>
          <pc:spChg chg="mod">
            <ac:chgData name="Megan Livadas" userId="4de2eeff-af56-4f95-b0c7-fa01bf164548" providerId="ADAL" clId="{DB7872A1-21CA-43E3-A3C1-9E8FB4D35769}" dt="2024-03-07T18:19:42.177" v="1716" actId="121"/>
            <ac:spMkLst>
              <pc:docMk/>
              <pc:sldMasterMk cId="1450357680" sldId="2147483648"/>
              <pc:sldLayoutMk cId="2533568918" sldId="2147483675"/>
              <ac:spMk id="4" creationId="{4B76D91A-FCA0-3983-D5A4-9C074D4C7F7E}"/>
            </ac:spMkLst>
          </pc:spChg>
        </pc:sldLayoutChg>
        <pc:sldLayoutChg chg="modSp mod">
          <pc:chgData name="Megan Livadas" userId="4de2eeff-af56-4f95-b0c7-fa01bf164548" providerId="ADAL" clId="{DB7872A1-21CA-43E3-A3C1-9E8FB4D35769}" dt="2024-03-07T18:19:27.933" v="1703" actId="121"/>
          <pc:sldLayoutMkLst>
            <pc:docMk/>
            <pc:sldMasterMk cId="1450357680" sldId="2147483648"/>
            <pc:sldLayoutMk cId="1895693325" sldId="2147483696"/>
          </pc:sldLayoutMkLst>
          <pc:spChg chg="mod">
            <ac:chgData name="Megan Livadas" userId="4de2eeff-af56-4f95-b0c7-fa01bf164548" providerId="ADAL" clId="{DB7872A1-21CA-43E3-A3C1-9E8FB4D35769}" dt="2024-03-07T18:19:27.933" v="1703" actId="121"/>
            <ac:spMkLst>
              <pc:docMk/>
              <pc:sldMasterMk cId="1450357680" sldId="2147483648"/>
              <pc:sldLayoutMk cId="1895693325" sldId="2147483696"/>
              <ac:spMk id="4" creationId="{F00973E6-5B20-01BF-9A08-1AC3CA15F8CD}"/>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420C73-F376-4CF2-9DAF-C91313CFF5AD}" type="doc">
      <dgm:prSet loTypeId="urn:microsoft.com/office/officeart/2005/8/layout/venn1" loCatId="relationship" qsTypeId="urn:microsoft.com/office/officeart/2005/8/quickstyle/simple1" qsCatId="simple" csTypeId="urn:microsoft.com/office/officeart/2005/8/colors/colorful1" csCatId="colorful" phldr="1"/>
      <dgm:spPr/>
    </dgm:pt>
    <dgm:pt modelId="{326BF57D-E91F-4FC7-AD18-FC9E0B775107}">
      <dgm:prSet phldrT="[Text]"/>
      <dgm:spPr>
        <a:solidFill>
          <a:schemeClr val="accent3">
            <a:alpha val="50000"/>
          </a:schemeClr>
        </a:solidFill>
      </dgm:spPr>
      <dgm:t>
        <a:bodyPr/>
        <a:lstStyle/>
        <a:p>
          <a:r>
            <a:rPr lang="en-GB">
              <a:solidFill>
                <a:schemeClr val="accent3">
                  <a:lumMod val="50000"/>
                </a:schemeClr>
              </a:solidFill>
              <a:latin typeface="+mj-lt"/>
              <a:cs typeface="Calibri" panose="020F0502020204030204" pitchFamily="34" charset="0"/>
            </a:rPr>
            <a:t>Governance</a:t>
          </a:r>
        </a:p>
      </dgm:t>
    </dgm:pt>
    <dgm:pt modelId="{8302795C-70B5-44B1-AC38-173D7381F1C0}" type="parTrans" cxnId="{FBD09362-5BF1-4BA0-9D8F-509F8D59164D}">
      <dgm:prSet/>
      <dgm:spPr/>
      <dgm:t>
        <a:bodyPr/>
        <a:lstStyle/>
        <a:p>
          <a:endParaRPr lang="en-GB">
            <a:solidFill>
              <a:schemeClr val="tx2"/>
            </a:solidFill>
          </a:endParaRPr>
        </a:p>
      </dgm:t>
    </dgm:pt>
    <dgm:pt modelId="{0C5B6970-C87D-44AE-956E-27F2CE0A21BB}" type="sibTrans" cxnId="{FBD09362-5BF1-4BA0-9D8F-509F8D59164D}">
      <dgm:prSet/>
      <dgm:spPr/>
      <dgm:t>
        <a:bodyPr/>
        <a:lstStyle/>
        <a:p>
          <a:endParaRPr lang="en-GB">
            <a:solidFill>
              <a:schemeClr val="tx2"/>
            </a:solidFill>
          </a:endParaRPr>
        </a:p>
      </dgm:t>
    </dgm:pt>
    <dgm:pt modelId="{F581709B-5286-436E-98E8-DEFECAB14672}">
      <dgm:prSet phldrT="[Text]"/>
      <dgm:spPr>
        <a:solidFill>
          <a:schemeClr val="accent6">
            <a:alpha val="50000"/>
          </a:schemeClr>
        </a:solidFill>
      </dgm:spPr>
      <dgm:t>
        <a:bodyPr/>
        <a:lstStyle/>
        <a:p>
          <a:r>
            <a:rPr lang="en-GB" dirty="0">
              <a:solidFill>
                <a:schemeClr val="accent5">
                  <a:lumMod val="50000"/>
                </a:schemeClr>
              </a:solidFill>
              <a:latin typeface="+mj-lt"/>
              <a:cs typeface="Calibri" panose="020F0502020204030204" pitchFamily="34" charset="0"/>
            </a:rPr>
            <a:t>Engagement</a:t>
          </a:r>
        </a:p>
      </dgm:t>
    </dgm:pt>
    <dgm:pt modelId="{B98A2454-2579-4D1F-89CD-B436A7B9312E}" type="parTrans" cxnId="{008B588B-BC81-4F25-8EFC-82CAD29E739A}">
      <dgm:prSet/>
      <dgm:spPr/>
      <dgm:t>
        <a:bodyPr/>
        <a:lstStyle/>
        <a:p>
          <a:endParaRPr lang="en-GB">
            <a:solidFill>
              <a:schemeClr val="tx2"/>
            </a:solidFill>
          </a:endParaRPr>
        </a:p>
      </dgm:t>
    </dgm:pt>
    <dgm:pt modelId="{3087F5DD-FC4C-4410-9BB1-85C22A1282AA}" type="sibTrans" cxnId="{008B588B-BC81-4F25-8EFC-82CAD29E739A}">
      <dgm:prSet/>
      <dgm:spPr/>
      <dgm:t>
        <a:bodyPr/>
        <a:lstStyle/>
        <a:p>
          <a:endParaRPr lang="en-GB">
            <a:solidFill>
              <a:schemeClr val="tx2"/>
            </a:solidFill>
          </a:endParaRPr>
        </a:p>
      </dgm:t>
    </dgm:pt>
    <dgm:pt modelId="{07F4D6FE-222B-4D60-B061-1506ABEB8399}">
      <dgm:prSet phldrT="[Text]"/>
      <dgm:spPr>
        <a:solidFill>
          <a:schemeClr val="accent2">
            <a:alpha val="50000"/>
          </a:schemeClr>
        </a:solidFill>
      </dgm:spPr>
      <dgm:t>
        <a:bodyPr/>
        <a:lstStyle/>
        <a:p>
          <a:r>
            <a:rPr lang="en-GB" dirty="0">
              <a:solidFill>
                <a:schemeClr val="tx2"/>
              </a:solidFill>
              <a:latin typeface="+mj-lt"/>
              <a:cs typeface="Calibri" panose="020F0502020204030204" pitchFamily="34" charset="0"/>
            </a:rPr>
            <a:t>Self-Service</a:t>
          </a:r>
        </a:p>
      </dgm:t>
    </dgm:pt>
    <dgm:pt modelId="{34AFDE81-7E02-4023-8263-613E75B256F0}" type="parTrans" cxnId="{E8891DE3-2D4F-4554-B82A-4B77C2E1AD91}">
      <dgm:prSet/>
      <dgm:spPr/>
      <dgm:t>
        <a:bodyPr/>
        <a:lstStyle/>
        <a:p>
          <a:endParaRPr lang="en-GB">
            <a:solidFill>
              <a:schemeClr val="tx2"/>
            </a:solidFill>
          </a:endParaRPr>
        </a:p>
      </dgm:t>
    </dgm:pt>
    <dgm:pt modelId="{95B96A7E-53A8-40A1-8734-372B53DCD457}" type="sibTrans" cxnId="{E8891DE3-2D4F-4554-B82A-4B77C2E1AD91}">
      <dgm:prSet/>
      <dgm:spPr/>
      <dgm:t>
        <a:bodyPr/>
        <a:lstStyle/>
        <a:p>
          <a:endParaRPr lang="en-GB">
            <a:solidFill>
              <a:schemeClr val="tx2"/>
            </a:solidFill>
          </a:endParaRPr>
        </a:p>
      </dgm:t>
    </dgm:pt>
    <dgm:pt modelId="{1EDC928D-A2E9-4F96-AE81-37C0B334F70E}" type="pres">
      <dgm:prSet presAssocID="{20420C73-F376-4CF2-9DAF-C91313CFF5AD}" presName="compositeShape" presStyleCnt="0">
        <dgm:presLayoutVars>
          <dgm:chMax val="7"/>
          <dgm:dir/>
          <dgm:resizeHandles val="exact"/>
        </dgm:presLayoutVars>
      </dgm:prSet>
      <dgm:spPr/>
    </dgm:pt>
    <dgm:pt modelId="{6E38E83C-81B7-4533-9456-02B99210DB59}" type="pres">
      <dgm:prSet presAssocID="{326BF57D-E91F-4FC7-AD18-FC9E0B775107}" presName="circ1" presStyleLbl="vennNode1" presStyleIdx="0" presStyleCnt="3"/>
      <dgm:spPr/>
    </dgm:pt>
    <dgm:pt modelId="{404637C1-C594-45CE-B35B-E6BC222D75F2}" type="pres">
      <dgm:prSet presAssocID="{326BF57D-E91F-4FC7-AD18-FC9E0B775107}" presName="circ1Tx" presStyleLbl="revTx" presStyleIdx="0" presStyleCnt="0">
        <dgm:presLayoutVars>
          <dgm:chMax val="0"/>
          <dgm:chPref val="0"/>
          <dgm:bulletEnabled val="1"/>
        </dgm:presLayoutVars>
      </dgm:prSet>
      <dgm:spPr/>
    </dgm:pt>
    <dgm:pt modelId="{36534D90-D116-42D2-A472-ABE3037C3D33}" type="pres">
      <dgm:prSet presAssocID="{F581709B-5286-436E-98E8-DEFECAB14672}" presName="circ2" presStyleLbl="vennNode1" presStyleIdx="1" presStyleCnt="3"/>
      <dgm:spPr/>
    </dgm:pt>
    <dgm:pt modelId="{DCF30CF9-7106-4F03-9489-36EDAAA76EFD}" type="pres">
      <dgm:prSet presAssocID="{F581709B-5286-436E-98E8-DEFECAB14672}" presName="circ2Tx" presStyleLbl="revTx" presStyleIdx="0" presStyleCnt="0">
        <dgm:presLayoutVars>
          <dgm:chMax val="0"/>
          <dgm:chPref val="0"/>
          <dgm:bulletEnabled val="1"/>
        </dgm:presLayoutVars>
      </dgm:prSet>
      <dgm:spPr/>
    </dgm:pt>
    <dgm:pt modelId="{F7BE8E9A-062A-4778-B6CE-F5AA78A1F760}" type="pres">
      <dgm:prSet presAssocID="{07F4D6FE-222B-4D60-B061-1506ABEB8399}" presName="circ3" presStyleLbl="vennNode1" presStyleIdx="2" presStyleCnt="3"/>
      <dgm:spPr/>
    </dgm:pt>
    <dgm:pt modelId="{4818D930-10A0-49AD-8CF5-1DAED91673FC}" type="pres">
      <dgm:prSet presAssocID="{07F4D6FE-222B-4D60-B061-1506ABEB8399}" presName="circ3Tx" presStyleLbl="revTx" presStyleIdx="0" presStyleCnt="0">
        <dgm:presLayoutVars>
          <dgm:chMax val="0"/>
          <dgm:chPref val="0"/>
          <dgm:bulletEnabled val="1"/>
        </dgm:presLayoutVars>
      </dgm:prSet>
      <dgm:spPr/>
    </dgm:pt>
  </dgm:ptLst>
  <dgm:cxnLst>
    <dgm:cxn modelId="{145E190D-9768-4B38-93CD-49F00B5B5CAC}" type="presOf" srcId="{07F4D6FE-222B-4D60-B061-1506ABEB8399}" destId="{F7BE8E9A-062A-4778-B6CE-F5AA78A1F760}" srcOrd="0" destOrd="0" presId="urn:microsoft.com/office/officeart/2005/8/layout/venn1"/>
    <dgm:cxn modelId="{9D57212D-D709-41CD-8111-CB687DD3FFA7}" type="presOf" srcId="{20420C73-F376-4CF2-9DAF-C91313CFF5AD}" destId="{1EDC928D-A2E9-4F96-AE81-37C0B334F70E}" srcOrd="0" destOrd="0" presId="urn:microsoft.com/office/officeart/2005/8/layout/venn1"/>
    <dgm:cxn modelId="{89E3B03A-F45F-4EE4-8FA2-80B0F3E96552}" type="presOf" srcId="{326BF57D-E91F-4FC7-AD18-FC9E0B775107}" destId="{404637C1-C594-45CE-B35B-E6BC222D75F2}" srcOrd="1" destOrd="0" presId="urn:microsoft.com/office/officeart/2005/8/layout/venn1"/>
    <dgm:cxn modelId="{FBD09362-5BF1-4BA0-9D8F-509F8D59164D}" srcId="{20420C73-F376-4CF2-9DAF-C91313CFF5AD}" destId="{326BF57D-E91F-4FC7-AD18-FC9E0B775107}" srcOrd="0" destOrd="0" parTransId="{8302795C-70B5-44B1-AC38-173D7381F1C0}" sibTransId="{0C5B6970-C87D-44AE-956E-27F2CE0A21BB}"/>
    <dgm:cxn modelId="{CB04E748-55F6-4058-A84C-05CC439E97A4}" type="presOf" srcId="{F581709B-5286-436E-98E8-DEFECAB14672}" destId="{DCF30CF9-7106-4F03-9489-36EDAAA76EFD}" srcOrd="1" destOrd="0" presId="urn:microsoft.com/office/officeart/2005/8/layout/venn1"/>
    <dgm:cxn modelId="{4CE0676B-5885-473F-92F2-D901F44CBFC3}" type="presOf" srcId="{F581709B-5286-436E-98E8-DEFECAB14672}" destId="{36534D90-D116-42D2-A472-ABE3037C3D33}" srcOrd="0" destOrd="0" presId="urn:microsoft.com/office/officeart/2005/8/layout/venn1"/>
    <dgm:cxn modelId="{6A687387-11F0-4909-ACCE-CA55A4B6DE69}" type="presOf" srcId="{326BF57D-E91F-4FC7-AD18-FC9E0B775107}" destId="{6E38E83C-81B7-4533-9456-02B99210DB59}" srcOrd="0" destOrd="0" presId="urn:microsoft.com/office/officeart/2005/8/layout/venn1"/>
    <dgm:cxn modelId="{008B588B-BC81-4F25-8EFC-82CAD29E739A}" srcId="{20420C73-F376-4CF2-9DAF-C91313CFF5AD}" destId="{F581709B-5286-436E-98E8-DEFECAB14672}" srcOrd="1" destOrd="0" parTransId="{B98A2454-2579-4D1F-89CD-B436A7B9312E}" sibTransId="{3087F5DD-FC4C-4410-9BB1-85C22A1282AA}"/>
    <dgm:cxn modelId="{4B8401D0-BB2F-416A-89D7-1C0E0C9B1ABB}" type="presOf" srcId="{07F4D6FE-222B-4D60-B061-1506ABEB8399}" destId="{4818D930-10A0-49AD-8CF5-1DAED91673FC}" srcOrd="1" destOrd="0" presId="urn:microsoft.com/office/officeart/2005/8/layout/venn1"/>
    <dgm:cxn modelId="{E8891DE3-2D4F-4554-B82A-4B77C2E1AD91}" srcId="{20420C73-F376-4CF2-9DAF-C91313CFF5AD}" destId="{07F4D6FE-222B-4D60-B061-1506ABEB8399}" srcOrd="2" destOrd="0" parTransId="{34AFDE81-7E02-4023-8263-613E75B256F0}" sibTransId="{95B96A7E-53A8-40A1-8734-372B53DCD457}"/>
    <dgm:cxn modelId="{7E9D3B6B-34F8-4B27-8B8F-CD7050D78B7F}" type="presParOf" srcId="{1EDC928D-A2E9-4F96-AE81-37C0B334F70E}" destId="{6E38E83C-81B7-4533-9456-02B99210DB59}" srcOrd="0" destOrd="0" presId="urn:microsoft.com/office/officeart/2005/8/layout/venn1"/>
    <dgm:cxn modelId="{BADB488B-0EC0-4DF5-AF3F-4CED10568064}" type="presParOf" srcId="{1EDC928D-A2E9-4F96-AE81-37C0B334F70E}" destId="{404637C1-C594-45CE-B35B-E6BC222D75F2}" srcOrd="1" destOrd="0" presId="urn:microsoft.com/office/officeart/2005/8/layout/venn1"/>
    <dgm:cxn modelId="{483833AC-29FC-42D9-8DC1-D99A92FF02B9}" type="presParOf" srcId="{1EDC928D-A2E9-4F96-AE81-37C0B334F70E}" destId="{36534D90-D116-42D2-A472-ABE3037C3D33}" srcOrd="2" destOrd="0" presId="urn:microsoft.com/office/officeart/2005/8/layout/venn1"/>
    <dgm:cxn modelId="{35CCEBAA-19ED-455A-ABED-3E977CC2C5D4}" type="presParOf" srcId="{1EDC928D-A2E9-4F96-AE81-37C0B334F70E}" destId="{DCF30CF9-7106-4F03-9489-36EDAAA76EFD}" srcOrd="3" destOrd="0" presId="urn:microsoft.com/office/officeart/2005/8/layout/venn1"/>
    <dgm:cxn modelId="{E7D4C6C2-6A14-41E6-B96B-DF021731818A}" type="presParOf" srcId="{1EDC928D-A2E9-4F96-AE81-37C0B334F70E}" destId="{F7BE8E9A-062A-4778-B6CE-F5AA78A1F760}" srcOrd="4" destOrd="0" presId="urn:microsoft.com/office/officeart/2005/8/layout/venn1"/>
    <dgm:cxn modelId="{F37604C3-8668-4744-B058-45EC3F35071F}" type="presParOf" srcId="{1EDC928D-A2E9-4F96-AE81-37C0B334F70E}" destId="{4818D930-10A0-49AD-8CF5-1DAED91673FC}"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0C6255-9FCC-45EF-920F-5237883CF261}" type="doc">
      <dgm:prSet loTypeId="urn:microsoft.com/office/officeart/2005/8/layout/pyramid3" loCatId="pyramid" qsTypeId="urn:microsoft.com/office/officeart/2005/8/quickstyle/simple5" qsCatId="simple" csTypeId="urn:microsoft.com/office/officeart/2005/8/colors/colorful1" csCatId="colorful" phldr="1"/>
      <dgm:spPr/>
    </dgm:pt>
    <dgm:pt modelId="{25F4C3D0-843C-42C7-B0E6-B59BDB948DAB}">
      <dgm:prSet phldrT="[Text]" custT="1"/>
      <dgm:spPr>
        <a:solidFill>
          <a:schemeClr val="accent4"/>
        </a:solidFill>
      </dgm:spPr>
      <dgm:t>
        <a:bodyPr/>
        <a:lstStyle/>
        <a:p>
          <a:r>
            <a:rPr lang="en-GB" sz="2800">
              <a:solidFill>
                <a:schemeClr val="bg1"/>
              </a:solidFill>
              <a:latin typeface="+mn-lt"/>
              <a:cs typeface="Calibri" panose="020F0502020204030204" pitchFamily="34" charset="0"/>
            </a:rPr>
            <a:t>Personalising a Report</a:t>
          </a:r>
        </a:p>
      </dgm:t>
    </dgm:pt>
    <dgm:pt modelId="{19312F77-31CD-487D-91BC-C609D4A8E1D8}" type="parTrans" cxnId="{917E06EF-960F-4037-8B80-6D37A82DFA2F}">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3E570EED-37C1-4F48-AF6E-395F4AC9BB82}" type="sibTrans" cxnId="{917E06EF-960F-4037-8B80-6D37A82DFA2F}">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1D6B9903-6BEE-49D1-A0B7-6EA2A93BE21C}">
      <dgm:prSet phldrT="[Text]" custT="1"/>
      <dgm:spPr>
        <a:solidFill>
          <a:schemeClr val="accent4"/>
        </a:solidFill>
      </dgm:spPr>
      <dgm:t>
        <a:bodyPr/>
        <a:lstStyle/>
        <a:p>
          <a:r>
            <a:rPr lang="en-GB" sz="2000">
              <a:solidFill>
                <a:schemeClr val="bg1"/>
              </a:solidFill>
              <a:latin typeface="+mn-lt"/>
              <a:cs typeface="Calibri" panose="020F0502020204030204" pitchFamily="34" charset="0"/>
            </a:rPr>
            <a:t>Analysing in Excel</a:t>
          </a:r>
        </a:p>
      </dgm:t>
    </dgm:pt>
    <dgm:pt modelId="{8816A15F-EF8D-4335-BB3D-B5F1BA709BE8}" type="parTrans" cxnId="{EE3B9D7C-0776-4CD2-8D86-7F0DB96736C2}">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16B728E4-1177-4CF7-B1C5-EE23AB4F26FA}" type="sibTrans" cxnId="{EE3B9D7C-0776-4CD2-8D86-7F0DB96736C2}">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996C5C88-65E7-4D38-97F2-C23DE8732D77}">
      <dgm:prSet phldrT="[Text]" custT="1"/>
      <dgm:spPr>
        <a:solidFill>
          <a:schemeClr val="accent3">
            <a:lumMod val="60000"/>
            <a:lumOff val="40000"/>
          </a:schemeClr>
        </a:solidFill>
      </dgm:spPr>
      <dgm:t>
        <a:bodyPr/>
        <a:lstStyle/>
        <a:p>
          <a:r>
            <a:rPr lang="en-GB" sz="1600">
              <a:solidFill>
                <a:schemeClr val="bg1"/>
              </a:solidFill>
              <a:latin typeface="+mn-lt"/>
              <a:cs typeface="Calibri" panose="020F0502020204030204" pitchFamily="34" charset="0"/>
            </a:rPr>
            <a:t>New Report, </a:t>
          </a:r>
        </a:p>
        <a:p>
          <a:r>
            <a:rPr lang="en-GB" sz="1600">
              <a:solidFill>
                <a:schemeClr val="bg1"/>
              </a:solidFill>
              <a:latin typeface="+mn-lt"/>
              <a:cs typeface="Calibri" panose="020F0502020204030204" pitchFamily="34" charset="0"/>
            </a:rPr>
            <a:t>Centralised Dataset</a:t>
          </a:r>
        </a:p>
      </dgm:t>
    </dgm:pt>
    <dgm:pt modelId="{471C2DC4-77E4-4D0F-804E-9F75D4F33766}" type="parTrans" cxnId="{D7347CCD-E48D-480D-9A2D-199C45ADF3AD}">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701FC1C9-08FC-4319-9546-B28DFC99230D}" type="sibTrans" cxnId="{D7347CCD-E48D-480D-9A2D-199C45ADF3AD}">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E4399B28-50E8-49B9-A581-201277DF5ADD}">
      <dgm:prSet phldrT="[Text]" custT="1"/>
      <dgm:spPr>
        <a:solidFill>
          <a:schemeClr val="accent3"/>
        </a:solidFill>
      </dgm:spPr>
      <dgm:t>
        <a:bodyPr/>
        <a:lstStyle/>
        <a:p>
          <a:r>
            <a:rPr lang="en-GB" sz="1400">
              <a:solidFill>
                <a:schemeClr val="bg1"/>
              </a:solidFill>
              <a:latin typeface="+mn-lt"/>
              <a:cs typeface="Calibri" panose="020F0502020204030204" pitchFamily="34" charset="0"/>
            </a:rPr>
            <a:t>New Report, use Dataflows</a:t>
          </a:r>
        </a:p>
      </dgm:t>
    </dgm:pt>
    <dgm:pt modelId="{C79CC885-DA91-42D9-B860-BC31650C1144}" type="parTrans" cxnId="{01FC8ABC-795D-4740-9270-E34D57617B4E}">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510DC227-9961-48E5-B62A-3F80BE3AD952}" type="sibTrans" cxnId="{01FC8ABC-795D-4740-9270-E34D57617B4E}">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49815F30-EA34-4CC7-AD26-1BED59CAFEA6}">
      <dgm:prSet phldrT="[Text]" custT="1"/>
      <dgm:spPr>
        <a:solidFill>
          <a:schemeClr val="accent3">
            <a:lumMod val="50000"/>
          </a:schemeClr>
        </a:solidFill>
      </dgm:spPr>
      <dgm:t>
        <a:bodyPr anchor="t"/>
        <a:lstStyle/>
        <a:p>
          <a:r>
            <a:rPr lang="en-GB" sz="1100">
              <a:solidFill>
                <a:schemeClr val="bg1"/>
              </a:solidFill>
              <a:latin typeface="+mn-lt"/>
              <a:cs typeface="Calibri" panose="020F0502020204030204" pitchFamily="34" charset="0"/>
            </a:rPr>
            <a:t>New </a:t>
          </a:r>
        </a:p>
        <a:p>
          <a:r>
            <a:rPr lang="en-GB" sz="1100">
              <a:solidFill>
                <a:schemeClr val="bg1"/>
              </a:solidFill>
              <a:latin typeface="+mn-lt"/>
              <a:cs typeface="Calibri" panose="020F0502020204030204" pitchFamily="34" charset="0"/>
            </a:rPr>
            <a:t>Dataset</a:t>
          </a:r>
        </a:p>
      </dgm:t>
    </dgm:pt>
    <dgm:pt modelId="{B8F14538-5535-4C8E-BDF2-CDB472C73441}" type="parTrans" cxnId="{3622E70D-2453-4B83-A9B8-2240FB848025}">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C981F487-E431-45D6-A4D3-5F2A97286192}" type="sibTrans" cxnId="{3622E70D-2453-4B83-A9B8-2240FB848025}">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B30F83E4-7F64-4C11-B280-33A4011571A4}">
      <dgm:prSet phldrT="[Text]" custT="1"/>
      <dgm:spPr>
        <a:solidFill>
          <a:schemeClr val="accent3"/>
        </a:solidFill>
      </dgm:spPr>
      <dgm:t>
        <a:bodyPr/>
        <a:lstStyle/>
        <a:p>
          <a:r>
            <a:rPr lang="en-GB" sz="1400">
              <a:solidFill>
                <a:schemeClr val="bg1"/>
              </a:solidFill>
              <a:latin typeface="+mn-lt"/>
              <a:cs typeface="Calibri" panose="020F0502020204030204" pitchFamily="34" charset="0"/>
            </a:rPr>
            <a:t>Business Owned Datasets</a:t>
          </a:r>
        </a:p>
      </dgm:t>
    </dgm:pt>
    <dgm:pt modelId="{86ACE0DB-21FD-4C30-8A9F-2B9FC8F08425}" type="sibTrans" cxnId="{BEAC5A8A-7B03-4C13-97FE-5CA07DAC9E31}">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BAA7551D-9C36-4D08-BA3C-5EC9C47DE636}" type="parTrans" cxnId="{BEAC5A8A-7B03-4C13-97FE-5CA07DAC9E31}">
      <dgm:prSet/>
      <dgm:spPr/>
      <dgm:t>
        <a:bodyPr/>
        <a:lstStyle/>
        <a:p>
          <a:endParaRPr lang="en-GB">
            <a:solidFill>
              <a:schemeClr val="bg1"/>
            </a:solidFill>
            <a:latin typeface="Calibri" panose="020F0502020204030204" pitchFamily="34" charset="0"/>
            <a:cs typeface="Calibri" panose="020F0502020204030204" pitchFamily="34" charset="0"/>
          </a:endParaRPr>
        </a:p>
      </dgm:t>
    </dgm:pt>
    <dgm:pt modelId="{7124C2C5-C542-40E3-BDDD-4887B2AEFC97}" type="pres">
      <dgm:prSet presAssocID="{2A0C6255-9FCC-45EF-920F-5237883CF261}" presName="Name0" presStyleCnt="0">
        <dgm:presLayoutVars>
          <dgm:dir/>
          <dgm:animLvl val="lvl"/>
          <dgm:resizeHandles val="exact"/>
        </dgm:presLayoutVars>
      </dgm:prSet>
      <dgm:spPr/>
    </dgm:pt>
    <dgm:pt modelId="{B7258152-B6C9-45C3-BE8A-BB86E551F046}" type="pres">
      <dgm:prSet presAssocID="{25F4C3D0-843C-42C7-B0E6-B59BDB948DAB}" presName="Name8" presStyleCnt="0"/>
      <dgm:spPr/>
    </dgm:pt>
    <dgm:pt modelId="{F8C31BE4-A6DE-443E-9FB2-342532CF533A}" type="pres">
      <dgm:prSet presAssocID="{25F4C3D0-843C-42C7-B0E6-B59BDB948DAB}" presName="level" presStyleLbl="node1" presStyleIdx="0" presStyleCnt="6">
        <dgm:presLayoutVars>
          <dgm:chMax val="1"/>
          <dgm:bulletEnabled val="1"/>
        </dgm:presLayoutVars>
      </dgm:prSet>
      <dgm:spPr/>
    </dgm:pt>
    <dgm:pt modelId="{D2BFE93B-8D5E-44CA-87C5-783DFE1A1CA6}" type="pres">
      <dgm:prSet presAssocID="{25F4C3D0-843C-42C7-B0E6-B59BDB948DAB}" presName="levelTx" presStyleLbl="revTx" presStyleIdx="0" presStyleCnt="0">
        <dgm:presLayoutVars>
          <dgm:chMax val="1"/>
          <dgm:bulletEnabled val="1"/>
        </dgm:presLayoutVars>
      </dgm:prSet>
      <dgm:spPr/>
    </dgm:pt>
    <dgm:pt modelId="{5426D26E-DB0C-4255-B5B6-7C01D255EFC6}" type="pres">
      <dgm:prSet presAssocID="{1D6B9903-6BEE-49D1-A0B7-6EA2A93BE21C}" presName="Name8" presStyleCnt="0"/>
      <dgm:spPr/>
    </dgm:pt>
    <dgm:pt modelId="{C061D522-6833-4DDA-8578-F57E1A2BDADB}" type="pres">
      <dgm:prSet presAssocID="{1D6B9903-6BEE-49D1-A0B7-6EA2A93BE21C}" presName="level" presStyleLbl="node1" presStyleIdx="1" presStyleCnt="6">
        <dgm:presLayoutVars>
          <dgm:chMax val="1"/>
          <dgm:bulletEnabled val="1"/>
        </dgm:presLayoutVars>
      </dgm:prSet>
      <dgm:spPr/>
    </dgm:pt>
    <dgm:pt modelId="{08B5199E-1588-4ACF-B436-F9407A44FBA9}" type="pres">
      <dgm:prSet presAssocID="{1D6B9903-6BEE-49D1-A0B7-6EA2A93BE21C}" presName="levelTx" presStyleLbl="revTx" presStyleIdx="0" presStyleCnt="0">
        <dgm:presLayoutVars>
          <dgm:chMax val="1"/>
          <dgm:bulletEnabled val="1"/>
        </dgm:presLayoutVars>
      </dgm:prSet>
      <dgm:spPr/>
    </dgm:pt>
    <dgm:pt modelId="{577E9788-67D2-4E3F-85C0-7D4954E2D915}" type="pres">
      <dgm:prSet presAssocID="{996C5C88-65E7-4D38-97F2-C23DE8732D77}" presName="Name8" presStyleCnt="0"/>
      <dgm:spPr/>
    </dgm:pt>
    <dgm:pt modelId="{898A0A6C-C566-40E8-B25D-4BE7FEFBC6F3}" type="pres">
      <dgm:prSet presAssocID="{996C5C88-65E7-4D38-97F2-C23DE8732D77}" presName="level" presStyleLbl="node1" presStyleIdx="2" presStyleCnt="6">
        <dgm:presLayoutVars>
          <dgm:chMax val="1"/>
          <dgm:bulletEnabled val="1"/>
        </dgm:presLayoutVars>
      </dgm:prSet>
      <dgm:spPr/>
    </dgm:pt>
    <dgm:pt modelId="{1F21A7DC-3F91-4D86-AD49-F5A8FDC1494C}" type="pres">
      <dgm:prSet presAssocID="{996C5C88-65E7-4D38-97F2-C23DE8732D77}" presName="levelTx" presStyleLbl="revTx" presStyleIdx="0" presStyleCnt="0">
        <dgm:presLayoutVars>
          <dgm:chMax val="1"/>
          <dgm:bulletEnabled val="1"/>
        </dgm:presLayoutVars>
      </dgm:prSet>
      <dgm:spPr/>
    </dgm:pt>
    <dgm:pt modelId="{4D6D9042-7371-4CBA-B098-6DB106372943}" type="pres">
      <dgm:prSet presAssocID="{E4399B28-50E8-49B9-A581-201277DF5ADD}" presName="Name8" presStyleCnt="0"/>
      <dgm:spPr/>
    </dgm:pt>
    <dgm:pt modelId="{5F9BFF5D-C902-4EA4-8090-051480BC1AD6}" type="pres">
      <dgm:prSet presAssocID="{E4399B28-50E8-49B9-A581-201277DF5ADD}" presName="level" presStyleLbl="node1" presStyleIdx="3" presStyleCnt="6">
        <dgm:presLayoutVars>
          <dgm:chMax val="1"/>
          <dgm:bulletEnabled val="1"/>
        </dgm:presLayoutVars>
      </dgm:prSet>
      <dgm:spPr/>
    </dgm:pt>
    <dgm:pt modelId="{BA24A11E-0E04-4C7D-964F-09B15616ABCA}" type="pres">
      <dgm:prSet presAssocID="{E4399B28-50E8-49B9-A581-201277DF5ADD}" presName="levelTx" presStyleLbl="revTx" presStyleIdx="0" presStyleCnt="0">
        <dgm:presLayoutVars>
          <dgm:chMax val="1"/>
          <dgm:bulletEnabled val="1"/>
        </dgm:presLayoutVars>
      </dgm:prSet>
      <dgm:spPr/>
    </dgm:pt>
    <dgm:pt modelId="{B1624F30-82AC-4B62-AC96-749F951FA48E}" type="pres">
      <dgm:prSet presAssocID="{B30F83E4-7F64-4C11-B280-33A4011571A4}" presName="Name8" presStyleCnt="0"/>
      <dgm:spPr/>
    </dgm:pt>
    <dgm:pt modelId="{E3D04E45-4911-4EDB-8BF1-EF5960C2CD9D}" type="pres">
      <dgm:prSet presAssocID="{B30F83E4-7F64-4C11-B280-33A4011571A4}" presName="level" presStyleLbl="node1" presStyleIdx="4" presStyleCnt="6">
        <dgm:presLayoutVars>
          <dgm:chMax val="1"/>
          <dgm:bulletEnabled val="1"/>
        </dgm:presLayoutVars>
      </dgm:prSet>
      <dgm:spPr/>
    </dgm:pt>
    <dgm:pt modelId="{2744C20D-7941-4A04-9BD8-971EB4C378EB}" type="pres">
      <dgm:prSet presAssocID="{B30F83E4-7F64-4C11-B280-33A4011571A4}" presName="levelTx" presStyleLbl="revTx" presStyleIdx="0" presStyleCnt="0">
        <dgm:presLayoutVars>
          <dgm:chMax val="1"/>
          <dgm:bulletEnabled val="1"/>
        </dgm:presLayoutVars>
      </dgm:prSet>
      <dgm:spPr/>
    </dgm:pt>
    <dgm:pt modelId="{5FF64859-1C2F-46F7-AE94-CEEEEF786F22}" type="pres">
      <dgm:prSet presAssocID="{49815F30-EA34-4CC7-AD26-1BED59CAFEA6}" presName="Name8" presStyleCnt="0"/>
      <dgm:spPr/>
    </dgm:pt>
    <dgm:pt modelId="{2493A6A2-A70A-4FFA-8563-D4FF6E2EAFBF}" type="pres">
      <dgm:prSet presAssocID="{49815F30-EA34-4CC7-AD26-1BED59CAFEA6}" presName="level" presStyleLbl="node1" presStyleIdx="5" presStyleCnt="6">
        <dgm:presLayoutVars>
          <dgm:chMax val="1"/>
          <dgm:bulletEnabled val="1"/>
        </dgm:presLayoutVars>
      </dgm:prSet>
      <dgm:spPr/>
    </dgm:pt>
    <dgm:pt modelId="{AB52CB23-F769-4D2B-B228-74D2832182A5}" type="pres">
      <dgm:prSet presAssocID="{49815F30-EA34-4CC7-AD26-1BED59CAFEA6}" presName="levelTx" presStyleLbl="revTx" presStyleIdx="0" presStyleCnt="0">
        <dgm:presLayoutVars>
          <dgm:chMax val="1"/>
          <dgm:bulletEnabled val="1"/>
        </dgm:presLayoutVars>
      </dgm:prSet>
      <dgm:spPr/>
    </dgm:pt>
  </dgm:ptLst>
  <dgm:cxnLst>
    <dgm:cxn modelId="{338D9701-3543-4104-A713-A115B9870080}" type="presOf" srcId="{49815F30-EA34-4CC7-AD26-1BED59CAFEA6}" destId="{AB52CB23-F769-4D2B-B228-74D2832182A5}" srcOrd="1" destOrd="0" presId="urn:microsoft.com/office/officeart/2005/8/layout/pyramid3"/>
    <dgm:cxn modelId="{3622E70D-2453-4B83-A9B8-2240FB848025}" srcId="{2A0C6255-9FCC-45EF-920F-5237883CF261}" destId="{49815F30-EA34-4CC7-AD26-1BED59CAFEA6}" srcOrd="5" destOrd="0" parTransId="{B8F14538-5535-4C8E-BDF2-CDB472C73441}" sibTransId="{C981F487-E431-45D6-A4D3-5F2A97286192}"/>
    <dgm:cxn modelId="{9791B829-1EDC-42A3-B70F-C3A78B948D8F}" type="presOf" srcId="{1D6B9903-6BEE-49D1-A0B7-6EA2A93BE21C}" destId="{08B5199E-1588-4ACF-B436-F9407A44FBA9}" srcOrd="1" destOrd="0" presId="urn:microsoft.com/office/officeart/2005/8/layout/pyramid3"/>
    <dgm:cxn modelId="{9C271647-E1DC-4857-8EE1-65900DB20FDE}" type="presOf" srcId="{1D6B9903-6BEE-49D1-A0B7-6EA2A93BE21C}" destId="{C061D522-6833-4DDA-8578-F57E1A2BDADB}" srcOrd="0" destOrd="0" presId="urn:microsoft.com/office/officeart/2005/8/layout/pyramid3"/>
    <dgm:cxn modelId="{4CE8E750-9AA2-4C67-AB21-9359B2A073EC}" type="presOf" srcId="{25F4C3D0-843C-42C7-B0E6-B59BDB948DAB}" destId="{D2BFE93B-8D5E-44CA-87C5-783DFE1A1CA6}" srcOrd="1" destOrd="0" presId="urn:microsoft.com/office/officeart/2005/8/layout/pyramid3"/>
    <dgm:cxn modelId="{230FC374-F633-4412-9F04-A69C0F1F9247}" type="presOf" srcId="{25F4C3D0-843C-42C7-B0E6-B59BDB948DAB}" destId="{F8C31BE4-A6DE-443E-9FB2-342532CF533A}" srcOrd="0" destOrd="0" presId="urn:microsoft.com/office/officeart/2005/8/layout/pyramid3"/>
    <dgm:cxn modelId="{EE3B9D7C-0776-4CD2-8D86-7F0DB96736C2}" srcId="{2A0C6255-9FCC-45EF-920F-5237883CF261}" destId="{1D6B9903-6BEE-49D1-A0B7-6EA2A93BE21C}" srcOrd="1" destOrd="0" parTransId="{8816A15F-EF8D-4335-BB3D-B5F1BA709BE8}" sibTransId="{16B728E4-1177-4CF7-B1C5-EE23AB4F26FA}"/>
    <dgm:cxn modelId="{BEAC5A8A-7B03-4C13-97FE-5CA07DAC9E31}" srcId="{2A0C6255-9FCC-45EF-920F-5237883CF261}" destId="{B30F83E4-7F64-4C11-B280-33A4011571A4}" srcOrd="4" destOrd="0" parTransId="{BAA7551D-9C36-4D08-BA3C-5EC9C47DE636}" sibTransId="{86ACE0DB-21FD-4C30-8A9F-2B9FC8F08425}"/>
    <dgm:cxn modelId="{11AF878A-7455-48D5-9D77-B3B4CD1CD595}" type="presOf" srcId="{996C5C88-65E7-4D38-97F2-C23DE8732D77}" destId="{1F21A7DC-3F91-4D86-AD49-F5A8FDC1494C}" srcOrd="1" destOrd="0" presId="urn:microsoft.com/office/officeart/2005/8/layout/pyramid3"/>
    <dgm:cxn modelId="{635E6E9A-0AAD-41DB-97C3-32769887CA94}" type="presOf" srcId="{B30F83E4-7F64-4C11-B280-33A4011571A4}" destId="{2744C20D-7941-4A04-9BD8-971EB4C378EB}" srcOrd="1" destOrd="0" presId="urn:microsoft.com/office/officeart/2005/8/layout/pyramid3"/>
    <dgm:cxn modelId="{CCFD88A7-2536-405A-9CE2-0A9B03599996}" type="presOf" srcId="{2A0C6255-9FCC-45EF-920F-5237883CF261}" destId="{7124C2C5-C542-40E3-BDDD-4887B2AEFC97}" srcOrd="0" destOrd="0" presId="urn:microsoft.com/office/officeart/2005/8/layout/pyramid3"/>
    <dgm:cxn modelId="{BFA730AD-E5C1-40A0-81DF-836403C7F44F}" type="presOf" srcId="{B30F83E4-7F64-4C11-B280-33A4011571A4}" destId="{E3D04E45-4911-4EDB-8BF1-EF5960C2CD9D}" srcOrd="0" destOrd="0" presId="urn:microsoft.com/office/officeart/2005/8/layout/pyramid3"/>
    <dgm:cxn modelId="{543BE1BA-3E5E-47DB-B3BF-58CF0C8F8CD9}" type="presOf" srcId="{996C5C88-65E7-4D38-97F2-C23DE8732D77}" destId="{898A0A6C-C566-40E8-B25D-4BE7FEFBC6F3}" srcOrd="0" destOrd="0" presId="urn:microsoft.com/office/officeart/2005/8/layout/pyramid3"/>
    <dgm:cxn modelId="{01FC8ABC-795D-4740-9270-E34D57617B4E}" srcId="{2A0C6255-9FCC-45EF-920F-5237883CF261}" destId="{E4399B28-50E8-49B9-A581-201277DF5ADD}" srcOrd="3" destOrd="0" parTransId="{C79CC885-DA91-42D9-B860-BC31650C1144}" sibTransId="{510DC227-9961-48E5-B62A-3F80BE3AD952}"/>
    <dgm:cxn modelId="{D7347CCD-E48D-480D-9A2D-199C45ADF3AD}" srcId="{2A0C6255-9FCC-45EF-920F-5237883CF261}" destId="{996C5C88-65E7-4D38-97F2-C23DE8732D77}" srcOrd="2" destOrd="0" parTransId="{471C2DC4-77E4-4D0F-804E-9F75D4F33766}" sibTransId="{701FC1C9-08FC-4319-9546-B28DFC99230D}"/>
    <dgm:cxn modelId="{7ADE9DE2-8722-4121-A87E-CDE9CEDF6F4C}" type="presOf" srcId="{E4399B28-50E8-49B9-A581-201277DF5ADD}" destId="{5F9BFF5D-C902-4EA4-8090-051480BC1AD6}" srcOrd="0" destOrd="0" presId="urn:microsoft.com/office/officeart/2005/8/layout/pyramid3"/>
    <dgm:cxn modelId="{30AC1BE3-E31F-4892-B27F-5F4FA6ED45A0}" type="presOf" srcId="{E4399B28-50E8-49B9-A581-201277DF5ADD}" destId="{BA24A11E-0E04-4C7D-964F-09B15616ABCA}" srcOrd="1" destOrd="0" presId="urn:microsoft.com/office/officeart/2005/8/layout/pyramid3"/>
    <dgm:cxn modelId="{917E06EF-960F-4037-8B80-6D37A82DFA2F}" srcId="{2A0C6255-9FCC-45EF-920F-5237883CF261}" destId="{25F4C3D0-843C-42C7-B0E6-B59BDB948DAB}" srcOrd="0" destOrd="0" parTransId="{19312F77-31CD-487D-91BC-C609D4A8E1D8}" sibTransId="{3E570EED-37C1-4F48-AF6E-395F4AC9BB82}"/>
    <dgm:cxn modelId="{488797FD-4061-41D5-AAF6-DA2573E8E882}" type="presOf" srcId="{49815F30-EA34-4CC7-AD26-1BED59CAFEA6}" destId="{2493A6A2-A70A-4FFA-8563-D4FF6E2EAFBF}" srcOrd="0" destOrd="0" presId="urn:microsoft.com/office/officeart/2005/8/layout/pyramid3"/>
    <dgm:cxn modelId="{704C8FC7-8E67-4340-9AA2-3811394BCFF0}" type="presParOf" srcId="{7124C2C5-C542-40E3-BDDD-4887B2AEFC97}" destId="{B7258152-B6C9-45C3-BE8A-BB86E551F046}" srcOrd="0" destOrd="0" presId="urn:microsoft.com/office/officeart/2005/8/layout/pyramid3"/>
    <dgm:cxn modelId="{2ABBE93F-8654-4568-9AB4-E80F429C3D0B}" type="presParOf" srcId="{B7258152-B6C9-45C3-BE8A-BB86E551F046}" destId="{F8C31BE4-A6DE-443E-9FB2-342532CF533A}" srcOrd="0" destOrd="0" presId="urn:microsoft.com/office/officeart/2005/8/layout/pyramid3"/>
    <dgm:cxn modelId="{21A1327D-EBBD-40B5-9CDF-C47917F11B95}" type="presParOf" srcId="{B7258152-B6C9-45C3-BE8A-BB86E551F046}" destId="{D2BFE93B-8D5E-44CA-87C5-783DFE1A1CA6}" srcOrd="1" destOrd="0" presId="urn:microsoft.com/office/officeart/2005/8/layout/pyramid3"/>
    <dgm:cxn modelId="{2E2656C9-8653-4E8C-9B32-CDD84557CD6E}" type="presParOf" srcId="{7124C2C5-C542-40E3-BDDD-4887B2AEFC97}" destId="{5426D26E-DB0C-4255-B5B6-7C01D255EFC6}" srcOrd="1" destOrd="0" presId="urn:microsoft.com/office/officeart/2005/8/layout/pyramid3"/>
    <dgm:cxn modelId="{3AA5B342-88C7-490B-B1C9-9D654A29FBD3}" type="presParOf" srcId="{5426D26E-DB0C-4255-B5B6-7C01D255EFC6}" destId="{C061D522-6833-4DDA-8578-F57E1A2BDADB}" srcOrd="0" destOrd="0" presId="urn:microsoft.com/office/officeart/2005/8/layout/pyramid3"/>
    <dgm:cxn modelId="{CF0AFA9E-93DD-4B10-AE57-0690556497DE}" type="presParOf" srcId="{5426D26E-DB0C-4255-B5B6-7C01D255EFC6}" destId="{08B5199E-1588-4ACF-B436-F9407A44FBA9}" srcOrd="1" destOrd="0" presId="urn:microsoft.com/office/officeart/2005/8/layout/pyramid3"/>
    <dgm:cxn modelId="{3FD86456-0965-4025-BC9A-BCC2E9F15CEF}" type="presParOf" srcId="{7124C2C5-C542-40E3-BDDD-4887B2AEFC97}" destId="{577E9788-67D2-4E3F-85C0-7D4954E2D915}" srcOrd="2" destOrd="0" presId="urn:microsoft.com/office/officeart/2005/8/layout/pyramid3"/>
    <dgm:cxn modelId="{2CD112C6-6EBA-4053-9F1C-8D04DEB00080}" type="presParOf" srcId="{577E9788-67D2-4E3F-85C0-7D4954E2D915}" destId="{898A0A6C-C566-40E8-B25D-4BE7FEFBC6F3}" srcOrd="0" destOrd="0" presId="urn:microsoft.com/office/officeart/2005/8/layout/pyramid3"/>
    <dgm:cxn modelId="{24B9AE56-E863-4926-B7D5-C26FDCE0D4D3}" type="presParOf" srcId="{577E9788-67D2-4E3F-85C0-7D4954E2D915}" destId="{1F21A7DC-3F91-4D86-AD49-F5A8FDC1494C}" srcOrd="1" destOrd="0" presId="urn:microsoft.com/office/officeart/2005/8/layout/pyramid3"/>
    <dgm:cxn modelId="{54DDFD90-FAC0-4054-8BAE-49CDE6988C83}" type="presParOf" srcId="{7124C2C5-C542-40E3-BDDD-4887B2AEFC97}" destId="{4D6D9042-7371-4CBA-B098-6DB106372943}" srcOrd="3" destOrd="0" presId="urn:microsoft.com/office/officeart/2005/8/layout/pyramid3"/>
    <dgm:cxn modelId="{E2C3F8F6-89AE-4D8E-92D5-63AFD6F3855E}" type="presParOf" srcId="{4D6D9042-7371-4CBA-B098-6DB106372943}" destId="{5F9BFF5D-C902-4EA4-8090-051480BC1AD6}" srcOrd="0" destOrd="0" presId="urn:microsoft.com/office/officeart/2005/8/layout/pyramid3"/>
    <dgm:cxn modelId="{BFB05560-42FC-4852-8A77-BB06EBF9E93A}" type="presParOf" srcId="{4D6D9042-7371-4CBA-B098-6DB106372943}" destId="{BA24A11E-0E04-4C7D-964F-09B15616ABCA}" srcOrd="1" destOrd="0" presId="urn:microsoft.com/office/officeart/2005/8/layout/pyramid3"/>
    <dgm:cxn modelId="{1A23F367-F6A4-4DA5-AF42-30EDE5C749AB}" type="presParOf" srcId="{7124C2C5-C542-40E3-BDDD-4887B2AEFC97}" destId="{B1624F30-82AC-4B62-AC96-749F951FA48E}" srcOrd="4" destOrd="0" presId="urn:microsoft.com/office/officeart/2005/8/layout/pyramid3"/>
    <dgm:cxn modelId="{FB940CBC-C29C-45B5-B044-8AED3FD3AEE9}" type="presParOf" srcId="{B1624F30-82AC-4B62-AC96-749F951FA48E}" destId="{E3D04E45-4911-4EDB-8BF1-EF5960C2CD9D}" srcOrd="0" destOrd="0" presId="urn:microsoft.com/office/officeart/2005/8/layout/pyramid3"/>
    <dgm:cxn modelId="{A93F69DF-4B7C-4967-9B50-F8EC02409D22}" type="presParOf" srcId="{B1624F30-82AC-4B62-AC96-749F951FA48E}" destId="{2744C20D-7941-4A04-9BD8-971EB4C378EB}" srcOrd="1" destOrd="0" presId="urn:microsoft.com/office/officeart/2005/8/layout/pyramid3"/>
    <dgm:cxn modelId="{02A5E332-84F6-460B-A324-0CD8CE353F30}" type="presParOf" srcId="{7124C2C5-C542-40E3-BDDD-4887B2AEFC97}" destId="{5FF64859-1C2F-46F7-AE94-CEEEEF786F22}" srcOrd="5" destOrd="0" presId="urn:microsoft.com/office/officeart/2005/8/layout/pyramid3"/>
    <dgm:cxn modelId="{3F10797A-2442-4702-94C3-5B253407056A}" type="presParOf" srcId="{5FF64859-1C2F-46F7-AE94-CEEEEF786F22}" destId="{2493A6A2-A70A-4FFA-8563-D4FF6E2EAFBF}" srcOrd="0" destOrd="0" presId="urn:microsoft.com/office/officeart/2005/8/layout/pyramid3"/>
    <dgm:cxn modelId="{9A21E07E-5975-499E-87B4-B78A899F12C3}" type="presParOf" srcId="{5FF64859-1C2F-46F7-AE94-CEEEEF786F22}" destId="{AB52CB23-F769-4D2B-B228-74D2832182A5}"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8E83C-81B7-4533-9456-02B99210DB59}">
      <dsp:nvSpPr>
        <dsp:cNvPr id="0" name=""/>
        <dsp:cNvSpPr/>
      </dsp:nvSpPr>
      <dsp:spPr>
        <a:xfrm>
          <a:off x="1828799" y="50799"/>
          <a:ext cx="2438400" cy="2438400"/>
        </a:xfrm>
        <a:prstGeom prst="ellipse">
          <a:avLst/>
        </a:prstGeom>
        <a:solidFill>
          <a:schemeClr val="accent3">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GB" sz="1800" kern="1200">
              <a:solidFill>
                <a:schemeClr val="accent3">
                  <a:lumMod val="50000"/>
                </a:schemeClr>
              </a:solidFill>
              <a:latin typeface="+mj-lt"/>
              <a:cs typeface="Calibri" panose="020F0502020204030204" pitchFamily="34" charset="0"/>
            </a:rPr>
            <a:t>Governance</a:t>
          </a:r>
        </a:p>
      </dsp:txBody>
      <dsp:txXfrm>
        <a:off x="2153920" y="477519"/>
        <a:ext cx="1788160" cy="1097280"/>
      </dsp:txXfrm>
    </dsp:sp>
    <dsp:sp modelId="{36534D90-D116-42D2-A472-ABE3037C3D33}">
      <dsp:nvSpPr>
        <dsp:cNvPr id="0" name=""/>
        <dsp:cNvSpPr/>
      </dsp:nvSpPr>
      <dsp:spPr>
        <a:xfrm>
          <a:off x="2708656" y="1574800"/>
          <a:ext cx="2438400" cy="2438400"/>
        </a:xfrm>
        <a:prstGeom prst="ellipse">
          <a:avLst/>
        </a:prstGeom>
        <a:solidFill>
          <a:schemeClr val="accent6">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accent5">
                  <a:lumMod val="50000"/>
                </a:schemeClr>
              </a:solidFill>
              <a:latin typeface="+mj-lt"/>
              <a:cs typeface="Calibri" panose="020F0502020204030204" pitchFamily="34" charset="0"/>
            </a:rPr>
            <a:t>Engagement</a:t>
          </a:r>
        </a:p>
      </dsp:txBody>
      <dsp:txXfrm>
        <a:off x="3454400" y="2204720"/>
        <a:ext cx="1463040" cy="1341120"/>
      </dsp:txXfrm>
    </dsp:sp>
    <dsp:sp modelId="{F7BE8E9A-062A-4778-B6CE-F5AA78A1F760}">
      <dsp:nvSpPr>
        <dsp:cNvPr id="0" name=""/>
        <dsp:cNvSpPr/>
      </dsp:nvSpPr>
      <dsp:spPr>
        <a:xfrm>
          <a:off x="948943" y="1574800"/>
          <a:ext cx="2438400" cy="2438400"/>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2"/>
              </a:solidFill>
              <a:latin typeface="+mj-lt"/>
              <a:cs typeface="Calibri" panose="020F0502020204030204" pitchFamily="34" charset="0"/>
            </a:rPr>
            <a:t>Self-Service</a:t>
          </a:r>
        </a:p>
      </dsp:txBody>
      <dsp:txXfrm>
        <a:off x="1178560" y="2204720"/>
        <a:ext cx="1463040" cy="1341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31BE4-A6DE-443E-9FB2-342532CF533A}">
      <dsp:nvSpPr>
        <dsp:cNvPr id="0" name=""/>
        <dsp:cNvSpPr/>
      </dsp:nvSpPr>
      <dsp:spPr>
        <a:xfrm rot="10800000">
          <a:off x="0" y="0"/>
          <a:ext cx="7260270" cy="620639"/>
        </a:xfrm>
        <a:prstGeom prst="trapezoid">
          <a:avLst>
            <a:gd name="adj" fmla="val 97484"/>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bg1"/>
              </a:solidFill>
              <a:latin typeface="+mn-lt"/>
              <a:cs typeface="Calibri" panose="020F0502020204030204" pitchFamily="34" charset="0"/>
            </a:rPr>
            <a:t>Personalising a Report</a:t>
          </a:r>
        </a:p>
      </dsp:txBody>
      <dsp:txXfrm rot="-10800000">
        <a:off x="1270547" y="0"/>
        <a:ext cx="4719175" cy="620639"/>
      </dsp:txXfrm>
    </dsp:sp>
    <dsp:sp modelId="{C061D522-6833-4DDA-8578-F57E1A2BDADB}">
      <dsp:nvSpPr>
        <dsp:cNvPr id="0" name=""/>
        <dsp:cNvSpPr/>
      </dsp:nvSpPr>
      <dsp:spPr>
        <a:xfrm rot="10800000">
          <a:off x="605022" y="620639"/>
          <a:ext cx="6050225" cy="620639"/>
        </a:xfrm>
        <a:prstGeom prst="trapezoid">
          <a:avLst>
            <a:gd name="adj" fmla="val 97484"/>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latin typeface="+mn-lt"/>
              <a:cs typeface="Calibri" panose="020F0502020204030204" pitchFamily="34" charset="0"/>
            </a:rPr>
            <a:t>Analysing in Excel</a:t>
          </a:r>
        </a:p>
      </dsp:txBody>
      <dsp:txXfrm rot="-10800000">
        <a:off x="1663811" y="620639"/>
        <a:ext cx="3932646" cy="620639"/>
      </dsp:txXfrm>
    </dsp:sp>
    <dsp:sp modelId="{898A0A6C-C566-40E8-B25D-4BE7FEFBC6F3}">
      <dsp:nvSpPr>
        <dsp:cNvPr id="0" name=""/>
        <dsp:cNvSpPr/>
      </dsp:nvSpPr>
      <dsp:spPr>
        <a:xfrm rot="10800000">
          <a:off x="1210045" y="1241279"/>
          <a:ext cx="4840180" cy="620639"/>
        </a:xfrm>
        <a:prstGeom prst="trapezoid">
          <a:avLst>
            <a:gd name="adj" fmla="val 97484"/>
          </a:avLst>
        </a:prstGeom>
        <a:solidFill>
          <a:schemeClr val="accent3">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bg1"/>
              </a:solidFill>
              <a:latin typeface="+mn-lt"/>
              <a:cs typeface="Calibri" panose="020F0502020204030204" pitchFamily="34" charset="0"/>
            </a:rPr>
            <a:t>New Report, </a:t>
          </a:r>
        </a:p>
        <a:p>
          <a:pPr marL="0" lvl="0" indent="0" algn="ctr" defTabSz="711200">
            <a:lnSpc>
              <a:spcPct val="90000"/>
            </a:lnSpc>
            <a:spcBef>
              <a:spcPct val="0"/>
            </a:spcBef>
            <a:spcAft>
              <a:spcPct val="35000"/>
            </a:spcAft>
            <a:buNone/>
          </a:pPr>
          <a:r>
            <a:rPr lang="en-GB" sz="1600" kern="1200">
              <a:solidFill>
                <a:schemeClr val="bg1"/>
              </a:solidFill>
              <a:latin typeface="+mn-lt"/>
              <a:cs typeface="Calibri" panose="020F0502020204030204" pitchFamily="34" charset="0"/>
            </a:rPr>
            <a:t>Centralised Dataset</a:t>
          </a:r>
        </a:p>
      </dsp:txBody>
      <dsp:txXfrm rot="-10800000">
        <a:off x="2057076" y="1241279"/>
        <a:ext cx="3146117" cy="620639"/>
      </dsp:txXfrm>
    </dsp:sp>
    <dsp:sp modelId="{5F9BFF5D-C902-4EA4-8090-051480BC1AD6}">
      <dsp:nvSpPr>
        <dsp:cNvPr id="0" name=""/>
        <dsp:cNvSpPr/>
      </dsp:nvSpPr>
      <dsp:spPr>
        <a:xfrm rot="10800000">
          <a:off x="1815067" y="1861918"/>
          <a:ext cx="3630135" cy="620639"/>
        </a:xfrm>
        <a:prstGeom prst="trapezoid">
          <a:avLst>
            <a:gd name="adj" fmla="val 97484"/>
          </a:avLst>
        </a:prstGeom>
        <a:solidFill>
          <a:schemeClr val="accent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latin typeface="+mn-lt"/>
              <a:cs typeface="Calibri" panose="020F0502020204030204" pitchFamily="34" charset="0"/>
            </a:rPr>
            <a:t>New Report, use Dataflows</a:t>
          </a:r>
        </a:p>
      </dsp:txBody>
      <dsp:txXfrm rot="-10800000">
        <a:off x="2450341" y="1861918"/>
        <a:ext cx="2359587" cy="620639"/>
      </dsp:txXfrm>
    </dsp:sp>
    <dsp:sp modelId="{E3D04E45-4911-4EDB-8BF1-EF5960C2CD9D}">
      <dsp:nvSpPr>
        <dsp:cNvPr id="0" name=""/>
        <dsp:cNvSpPr/>
      </dsp:nvSpPr>
      <dsp:spPr>
        <a:xfrm rot="10800000">
          <a:off x="2420090" y="2482558"/>
          <a:ext cx="2420090" cy="620639"/>
        </a:xfrm>
        <a:prstGeom prst="trapezoid">
          <a:avLst>
            <a:gd name="adj" fmla="val 97484"/>
          </a:avLst>
        </a:prstGeom>
        <a:solidFill>
          <a:schemeClr val="accent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latin typeface="+mn-lt"/>
              <a:cs typeface="Calibri" panose="020F0502020204030204" pitchFamily="34" charset="0"/>
            </a:rPr>
            <a:t>Business Owned Datasets</a:t>
          </a:r>
        </a:p>
      </dsp:txBody>
      <dsp:txXfrm rot="-10800000">
        <a:off x="2843605" y="2482558"/>
        <a:ext cx="1573058" cy="620639"/>
      </dsp:txXfrm>
    </dsp:sp>
    <dsp:sp modelId="{2493A6A2-A70A-4FFA-8563-D4FF6E2EAFBF}">
      <dsp:nvSpPr>
        <dsp:cNvPr id="0" name=""/>
        <dsp:cNvSpPr/>
      </dsp:nvSpPr>
      <dsp:spPr>
        <a:xfrm rot="10800000">
          <a:off x="3025112" y="3103198"/>
          <a:ext cx="1210045" cy="620639"/>
        </a:xfrm>
        <a:prstGeom prst="trapezoid">
          <a:avLst>
            <a:gd name="adj" fmla="val 97484"/>
          </a:avLst>
        </a:prstGeom>
        <a:solidFill>
          <a:schemeClr val="accent3">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t" anchorCtr="0">
          <a:noAutofit/>
        </a:bodyPr>
        <a:lstStyle/>
        <a:p>
          <a:pPr marL="0" lvl="0" indent="0" algn="ctr" defTabSz="488950">
            <a:lnSpc>
              <a:spcPct val="90000"/>
            </a:lnSpc>
            <a:spcBef>
              <a:spcPct val="0"/>
            </a:spcBef>
            <a:spcAft>
              <a:spcPct val="35000"/>
            </a:spcAft>
            <a:buNone/>
          </a:pPr>
          <a:r>
            <a:rPr lang="en-GB" sz="1100" kern="1200">
              <a:solidFill>
                <a:schemeClr val="bg1"/>
              </a:solidFill>
              <a:latin typeface="+mn-lt"/>
              <a:cs typeface="Calibri" panose="020F0502020204030204" pitchFamily="34" charset="0"/>
            </a:rPr>
            <a:t>New </a:t>
          </a:r>
        </a:p>
        <a:p>
          <a:pPr marL="0" lvl="0" indent="0" algn="ctr" defTabSz="488950">
            <a:lnSpc>
              <a:spcPct val="90000"/>
            </a:lnSpc>
            <a:spcBef>
              <a:spcPct val="0"/>
            </a:spcBef>
            <a:spcAft>
              <a:spcPct val="35000"/>
            </a:spcAft>
            <a:buNone/>
          </a:pPr>
          <a:r>
            <a:rPr lang="en-GB" sz="1100" kern="1200">
              <a:solidFill>
                <a:schemeClr val="bg1"/>
              </a:solidFill>
              <a:latin typeface="+mn-lt"/>
              <a:cs typeface="Calibri" panose="020F0502020204030204" pitchFamily="34" charset="0"/>
            </a:rPr>
            <a:t>Dataset</a:t>
          </a:r>
        </a:p>
      </dsp:txBody>
      <dsp:txXfrm rot="-10800000">
        <a:off x="3025112" y="3103198"/>
        <a:ext cx="1210045" cy="620639"/>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BD432-E964-4EED-8A82-601366037012}" type="datetimeFigureOut">
              <a:rPr lang="en-GB" smtClean="0"/>
              <a:t>07/03/2024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5EAFF-0FEE-4EEA-83CA-2C6786990474}" type="slidenum">
              <a:rPr lang="en-GB" smtClean="0"/>
              <a:t>‹#›</a:t>
            </a:fld>
            <a:endParaRPr lang="en-GB"/>
          </a:p>
        </p:txBody>
      </p:sp>
    </p:spTree>
    <p:extLst>
      <p:ext uri="{BB962C8B-B14F-4D97-AF65-F5344CB8AC3E}">
        <p14:creationId xmlns:p14="http://schemas.microsoft.com/office/powerpoint/2010/main" val="93265113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is multiple versions of  the truth an issue? It causes poor trust in MI from the business, leading them to make non data led decisions, and waste time they could spend making data-led decisions debating which version of the data is best</a:t>
            </a:r>
          </a:p>
          <a:p>
            <a:r>
              <a:rPr lang="en-GB" dirty="0"/>
              <a:t>Why is duplication an issue? It is a waste of resource/time/cost to have multiple people producing something that already exists</a:t>
            </a:r>
          </a:p>
        </p:txBody>
      </p:sp>
      <p:sp>
        <p:nvSpPr>
          <p:cNvPr id="4" name="Slide Number Placeholder 3"/>
          <p:cNvSpPr>
            <a:spLocks noGrp="1"/>
          </p:cNvSpPr>
          <p:nvPr>
            <p:ph type="sldNum" sz="quarter" idx="5"/>
          </p:nvPr>
        </p:nvSpPr>
        <p:spPr/>
        <p:txBody>
          <a:bodyPr/>
          <a:lstStyle/>
          <a:p>
            <a:fld id="{3625EAFF-0FEE-4EEA-83CA-2C6786990474}" type="slidenum">
              <a:rPr lang="en-GB" smtClean="0"/>
              <a:t>4</a:t>
            </a:fld>
            <a:endParaRPr lang="en-GB"/>
          </a:p>
        </p:txBody>
      </p:sp>
    </p:spTree>
    <p:extLst>
      <p:ext uri="{BB962C8B-B14F-4D97-AF65-F5344CB8AC3E}">
        <p14:creationId xmlns:p14="http://schemas.microsoft.com/office/powerpoint/2010/main" val="232931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3625EAFF-0FEE-4EEA-83CA-2C6786990474}" type="slidenum">
              <a:rPr lang="en-GB" smtClean="0"/>
              <a:t>5</a:t>
            </a:fld>
            <a:endParaRPr lang="en-GB"/>
          </a:p>
        </p:txBody>
      </p:sp>
    </p:spTree>
    <p:extLst>
      <p:ext uri="{BB962C8B-B14F-4D97-AF65-F5344CB8AC3E}">
        <p14:creationId xmlns:p14="http://schemas.microsoft.com/office/powerpoint/2010/main" val="2639294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3AC14F-6F8F-5520-A821-A1A127AC1560}"/>
              </a:ext>
            </a:extLst>
          </p:cNvPr>
          <p:cNvSpPr>
            <a:spLocks noGrp="1"/>
          </p:cNvSpPr>
          <p:nvPr>
            <p:ph type="title" hasCustomPrompt="1"/>
          </p:nvPr>
        </p:nvSpPr>
        <p:spPr>
          <a:xfrm>
            <a:off x="3913087" y="3134760"/>
            <a:ext cx="4543006" cy="230832"/>
          </a:xfrm>
          <a:noFill/>
        </p:spPr>
        <p:txBody>
          <a:bodyPr wrap="square" rtlCol="0">
            <a:normAutofit/>
          </a:bodyPr>
          <a:lstStyle>
            <a:lvl1pPr>
              <a:defRPr lang="en-US" sz="1000" spc="200" dirty="0">
                <a:solidFill>
                  <a:srgbClr val="53CFD0"/>
                </a:solidFill>
                <a:latin typeface="Lexend Deca Medium" pitchFamily="2" charset="77"/>
                <a:ea typeface="+mn-ea"/>
                <a:cs typeface="+mn-cs"/>
              </a:defRPr>
            </a:lvl1pPr>
          </a:lstStyle>
          <a:p>
            <a:pPr marL="0" lvl="0"/>
            <a:r>
              <a:rPr lang="en-US" dirty="0"/>
              <a:t>LORUM IPSUM</a:t>
            </a:r>
          </a:p>
        </p:txBody>
      </p:sp>
      <p:sp>
        <p:nvSpPr>
          <p:cNvPr id="12" name="Text Placeholder 2">
            <a:extLst>
              <a:ext uri="{FF2B5EF4-FFF2-40B4-BE49-F238E27FC236}">
                <a16:creationId xmlns:a16="http://schemas.microsoft.com/office/drawing/2014/main" id="{DDF024DB-3547-047B-733A-6BE225455D1D}"/>
              </a:ext>
            </a:extLst>
          </p:cNvPr>
          <p:cNvSpPr>
            <a:spLocks noGrp="1"/>
          </p:cNvSpPr>
          <p:nvPr>
            <p:ph type="body" idx="10" hasCustomPrompt="1"/>
          </p:nvPr>
        </p:nvSpPr>
        <p:spPr>
          <a:xfrm>
            <a:off x="3899639" y="3365592"/>
            <a:ext cx="4543005" cy="1125140"/>
          </a:xfrm>
        </p:spPr>
        <p:txBody>
          <a:bodyPr>
            <a:normAutofit/>
          </a:bodyPr>
          <a:lstStyle>
            <a:lvl1pPr marL="0" indent="0" algn="l" defTabSz="685800" rtl="0" eaLnBrk="1" latinLnBrk="0" hangingPunct="1">
              <a:buNone/>
              <a:defRPr lang="en-GB" sz="2000" kern="1200" dirty="0">
                <a:solidFill>
                  <a:schemeClr val="bg1"/>
                </a:solidFill>
                <a:latin typeface="Lexend Deca Medium" pitchFamily="2" charset="77"/>
                <a:ea typeface="+mn-ea"/>
                <a:cs typeface="+mn-cs"/>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GB" sz="2400" dirty="0" err="1">
                <a:solidFill>
                  <a:schemeClr val="bg1"/>
                </a:solidFill>
                <a:latin typeface="Lexend Deca Medium" pitchFamily="2" charset="77"/>
              </a:rPr>
              <a:t>Dolor</a:t>
            </a:r>
            <a:r>
              <a:rPr lang="en-GB" sz="2400" dirty="0">
                <a:solidFill>
                  <a:schemeClr val="bg1"/>
                </a:solidFill>
                <a:latin typeface="Lexend Deca Medium" pitchFamily="2" charset="77"/>
              </a:rPr>
              <a:t> sit </a:t>
            </a:r>
            <a:r>
              <a:rPr lang="en-GB" sz="2400" dirty="0" err="1">
                <a:solidFill>
                  <a:schemeClr val="bg1"/>
                </a:solidFill>
                <a:latin typeface="Lexend Deca Medium" pitchFamily="2" charset="77"/>
              </a:rPr>
              <a:t>amet</a:t>
            </a:r>
            <a:r>
              <a:rPr lang="en-GB" sz="2400" dirty="0">
                <a:solidFill>
                  <a:schemeClr val="bg1"/>
                </a:solidFill>
                <a:latin typeface="Lexend Deca Medium" pitchFamily="2" charset="77"/>
              </a:rPr>
              <a:t> </a:t>
            </a:r>
            <a:r>
              <a:rPr lang="en-GB" sz="2400" dirty="0" err="1">
                <a:solidFill>
                  <a:schemeClr val="bg1"/>
                </a:solidFill>
                <a:latin typeface="Lexend Deca Medium" pitchFamily="2" charset="77"/>
              </a:rPr>
              <a:t>consecteutor</a:t>
            </a:r>
            <a:endParaRPr lang="en-GB" sz="2400" dirty="0">
              <a:solidFill>
                <a:schemeClr val="bg1"/>
              </a:solidFill>
              <a:latin typeface="Lexend Deca Medium" pitchFamily="2" charset="77"/>
            </a:endParaRPr>
          </a:p>
        </p:txBody>
      </p:sp>
    </p:spTree>
    <p:extLst>
      <p:ext uri="{BB962C8B-B14F-4D97-AF65-F5344CB8AC3E}">
        <p14:creationId xmlns:p14="http://schemas.microsoft.com/office/powerpoint/2010/main" val="171524596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Blue 4">
    <p:spTree>
      <p:nvGrpSpPr>
        <p:cNvPr id="1" name=""/>
        <p:cNvGrpSpPr/>
        <p:nvPr/>
      </p:nvGrpSpPr>
      <p:grpSpPr>
        <a:xfrm>
          <a:off x="0" y="0"/>
          <a:ext cx="0" cy="0"/>
          <a:chOff x="0" y="0"/>
          <a:chExt cx="0" cy="0"/>
        </a:xfrm>
      </p:grpSpPr>
      <p:pic>
        <p:nvPicPr>
          <p:cNvPr id="3" name="Picture 2" descr="A group of people on a grass field&#10;&#10;Description automatically generated">
            <a:extLst>
              <a:ext uri="{FF2B5EF4-FFF2-40B4-BE49-F238E27FC236}">
                <a16:creationId xmlns:a16="http://schemas.microsoft.com/office/drawing/2014/main" id="{FE520F30-EE9A-2C0B-F001-BA4DC089FE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5" name="Title 1">
            <a:extLst>
              <a:ext uri="{FF2B5EF4-FFF2-40B4-BE49-F238E27FC236}">
                <a16:creationId xmlns:a16="http://schemas.microsoft.com/office/drawing/2014/main" id="{33303036-0280-4BDF-AEBB-CF44649607C1}"/>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A941214F-6706-331D-959C-26E4ACCAEAC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descr="A picture containing darkness, black, moon&#10;&#10;Description automatically generated">
            <a:extLst>
              <a:ext uri="{FF2B5EF4-FFF2-40B4-BE49-F238E27FC236}">
                <a16:creationId xmlns:a16="http://schemas.microsoft.com/office/drawing/2014/main" id="{DABE3080-BFE6-7C01-0FA0-E9BA6B48D8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1" name="TextBox 10">
            <a:extLst>
              <a:ext uri="{FF2B5EF4-FFF2-40B4-BE49-F238E27FC236}">
                <a16:creationId xmlns:a16="http://schemas.microsoft.com/office/drawing/2014/main" id="{B087DD22-DCE9-43DC-FB1D-D31FE02850BA}"/>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3999889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picture containing darkness, black, moon&#10;&#10;Description automatically generated">
            <a:extLst>
              <a:ext uri="{FF2B5EF4-FFF2-40B4-BE49-F238E27FC236}">
                <a16:creationId xmlns:a16="http://schemas.microsoft.com/office/drawing/2014/main" id="{56676404-B4F2-4FDF-46BA-E2E038D53A1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8" name="Rectangle 7">
            <a:extLst>
              <a:ext uri="{FF2B5EF4-FFF2-40B4-BE49-F238E27FC236}">
                <a16:creationId xmlns:a16="http://schemas.microsoft.com/office/drawing/2014/main" id="{D84BD610-1B46-A397-D4BC-FEB7747A8B51}"/>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dirty="0"/>
          </a:p>
        </p:txBody>
      </p:sp>
      <p:sp>
        <p:nvSpPr>
          <p:cNvPr id="11" name="Title 1">
            <a:extLst>
              <a:ext uri="{FF2B5EF4-FFF2-40B4-BE49-F238E27FC236}">
                <a16:creationId xmlns:a16="http://schemas.microsoft.com/office/drawing/2014/main" id="{2BB1DA61-8911-1493-D640-7CF192F528FF}"/>
              </a:ext>
            </a:extLst>
          </p:cNvPr>
          <p:cNvSpPr>
            <a:spLocks noGrp="1"/>
          </p:cNvSpPr>
          <p:nvPr>
            <p:ph type="title"/>
          </p:nvPr>
        </p:nvSpPr>
        <p:spPr>
          <a:xfrm>
            <a:off x="628650" y="1837305"/>
            <a:ext cx="7886700" cy="406925"/>
          </a:xfrm>
        </p:spPr>
        <p:txBody>
          <a:bodyPr anchor="b">
            <a:normAutofit/>
          </a:bodyPr>
          <a:lstStyle>
            <a:lvl1pPr>
              <a:defRPr sz="2100">
                <a:solidFill>
                  <a:schemeClr val="accent2"/>
                </a:solidFill>
              </a:defRPr>
            </a:lvl1pPr>
          </a:lstStyle>
          <a:p>
            <a:r>
              <a:rPr lang="en-US"/>
              <a:t>Click to edit Master title style</a:t>
            </a:r>
            <a:endParaRPr lang="en-GB" dirty="0"/>
          </a:p>
        </p:txBody>
      </p:sp>
      <p:sp>
        <p:nvSpPr>
          <p:cNvPr id="12" name="Text Placeholder 2">
            <a:extLst>
              <a:ext uri="{FF2B5EF4-FFF2-40B4-BE49-F238E27FC236}">
                <a16:creationId xmlns:a16="http://schemas.microsoft.com/office/drawing/2014/main" id="{B5C882D4-4A57-4B7F-AA9D-D3828104E43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 name="TextBox 1">
            <a:extLst>
              <a:ext uri="{FF2B5EF4-FFF2-40B4-BE49-F238E27FC236}">
                <a16:creationId xmlns:a16="http://schemas.microsoft.com/office/drawing/2014/main" id="{C99799F9-E5EA-1DB6-C96A-18221C14646C}"/>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1488122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Blue 6">
    <p:spTree>
      <p:nvGrpSpPr>
        <p:cNvPr id="1" name=""/>
        <p:cNvGrpSpPr/>
        <p:nvPr/>
      </p:nvGrpSpPr>
      <p:grpSpPr>
        <a:xfrm>
          <a:off x="0" y="0"/>
          <a:ext cx="0" cy="0"/>
          <a:chOff x="0" y="0"/>
          <a:chExt cx="0" cy="0"/>
        </a:xfrm>
      </p:grpSpPr>
      <p:pic>
        <p:nvPicPr>
          <p:cNvPr id="3" name="Picture 2" descr="A city with many buildings&#10;&#10;Description automatically generated with medium confidence">
            <a:extLst>
              <a:ext uri="{FF2B5EF4-FFF2-40B4-BE49-F238E27FC236}">
                <a16:creationId xmlns:a16="http://schemas.microsoft.com/office/drawing/2014/main" id="{4AA4D475-8F5C-10FA-4E6D-BC513D637A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5" name="Title 1">
            <a:extLst>
              <a:ext uri="{FF2B5EF4-FFF2-40B4-BE49-F238E27FC236}">
                <a16:creationId xmlns:a16="http://schemas.microsoft.com/office/drawing/2014/main" id="{33303036-0280-4BDF-AEBB-CF44649607C1}"/>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A941214F-6706-331D-959C-26E4ACCAEAC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descr="A picture containing darkness, black, moon&#10;&#10;Description automatically generated">
            <a:extLst>
              <a:ext uri="{FF2B5EF4-FFF2-40B4-BE49-F238E27FC236}">
                <a16:creationId xmlns:a16="http://schemas.microsoft.com/office/drawing/2014/main" id="{DABE3080-BFE6-7C01-0FA0-E9BA6B48D8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1" name="TextBox 10">
            <a:extLst>
              <a:ext uri="{FF2B5EF4-FFF2-40B4-BE49-F238E27FC236}">
                <a16:creationId xmlns:a16="http://schemas.microsoft.com/office/drawing/2014/main" id="{B087DD22-DCE9-43DC-FB1D-D31FE02850BA}"/>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2117468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Blue 7">
    <p:spTree>
      <p:nvGrpSpPr>
        <p:cNvPr id="1" name=""/>
        <p:cNvGrpSpPr/>
        <p:nvPr/>
      </p:nvGrpSpPr>
      <p:grpSpPr>
        <a:xfrm>
          <a:off x="0" y="0"/>
          <a:ext cx="0" cy="0"/>
          <a:chOff x="0" y="0"/>
          <a:chExt cx="0" cy="0"/>
        </a:xfrm>
      </p:grpSpPr>
      <p:pic>
        <p:nvPicPr>
          <p:cNvPr id="3" name="Picture 2" descr="A aerial view of a city&#10;&#10;Description automatically generated">
            <a:extLst>
              <a:ext uri="{FF2B5EF4-FFF2-40B4-BE49-F238E27FC236}">
                <a16:creationId xmlns:a16="http://schemas.microsoft.com/office/drawing/2014/main" id="{02C5249A-DD4A-1889-EF4D-0A87E15525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5" name="Title 1">
            <a:extLst>
              <a:ext uri="{FF2B5EF4-FFF2-40B4-BE49-F238E27FC236}">
                <a16:creationId xmlns:a16="http://schemas.microsoft.com/office/drawing/2014/main" id="{33303036-0280-4BDF-AEBB-CF44649607C1}"/>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A941214F-6706-331D-959C-26E4ACCAEAC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descr="A picture containing darkness, black, moon&#10;&#10;Description automatically generated">
            <a:extLst>
              <a:ext uri="{FF2B5EF4-FFF2-40B4-BE49-F238E27FC236}">
                <a16:creationId xmlns:a16="http://schemas.microsoft.com/office/drawing/2014/main" id="{DABE3080-BFE6-7C01-0FA0-E9BA6B48D8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1" name="TextBox 10">
            <a:extLst>
              <a:ext uri="{FF2B5EF4-FFF2-40B4-BE49-F238E27FC236}">
                <a16:creationId xmlns:a16="http://schemas.microsoft.com/office/drawing/2014/main" id="{B087DD22-DCE9-43DC-FB1D-D31FE02850BA}"/>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1915967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Blue 8">
    <p:spTree>
      <p:nvGrpSpPr>
        <p:cNvPr id="1" name=""/>
        <p:cNvGrpSpPr/>
        <p:nvPr/>
      </p:nvGrpSpPr>
      <p:grpSpPr>
        <a:xfrm>
          <a:off x="0" y="0"/>
          <a:ext cx="0" cy="0"/>
          <a:chOff x="0" y="0"/>
          <a:chExt cx="0" cy="0"/>
        </a:xfrm>
      </p:grpSpPr>
      <p:pic>
        <p:nvPicPr>
          <p:cNvPr id="19" name="Picture 18" descr="A circular city with many roads and buildings&#10;&#10;Description automatically generated with medium confidence">
            <a:extLst>
              <a:ext uri="{FF2B5EF4-FFF2-40B4-BE49-F238E27FC236}">
                <a16:creationId xmlns:a16="http://schemas.microsoft.com/office/drawing/2014/main" id="{7B8F94BB-03FE-6ADA-F671-E647CB4FE7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5" name="Title 1">
            <a:extLst>
              <a:ext uri="{FF2B5EF4-FFF2-40B4-BE49-F238E27FC236}">
                <a16:creationId xmlns:a16="http://schemas.microsoft.com/office/drawing/2014/main" id="{33303036-0280-4BDF-AEBB-CF44649607C1}"/>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A941214F-6706-331D-959C-26E4ACCAEAC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descr="A picture containing darkness, black, moon&#10;&#10;Description automatically generated">
            <a:extLst>
              <a:ext uri="{FF2B5EF4-FFF2-40B4-BE49-F238E27FC236}">
                <a16:creationId xmlns:a16="http://schemas.microsoft.com/office/drawing/2014/main" id="{DABE3080-BFE6-7C01-0FA0-E9BA6B48D8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1" name="TextBox 10">
            <a:extLst>
              <a:ext uri="{FF2B5EF4-FFF2-40B4-BE49-F238E27FC236}">
                <a16:creationId xmlns:a16="http://schemas.microsoft.com/office/drawing/2014/main" id="{B087DD22-DCE9-43DC-FB1D-D31FE02850BA}"/>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2392067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Blue 9">
    <p:spTree>
      <p:nvGrpSpPr>
        <p:cNvPr id="1" name=""/>
        <p:cNvGrpSpPr/>
        <p:nvPr/>
      </p:nvGrpSpPr>
      <p:grpSpPr>
        <a:xfrm>
          <a:off x="0" y="0"/>
          <a:ext cx="0" cy="0"/>
          <a:chOff x="0" y="0"/>
          <a:chExt cx="0" cy="0"/>
        </a:xfrm>
      </p:grpSpPr>
      <p:pic>
        <p:nvPicPr>
          <p:cNvPr id="3" name="Picture 2" descr="Aerial view of a highway at night&#10;&#10;Description automatically generated">
            <a:extLst>
              <a:ext uri="{FF2B5EF4-FFF2-40B4-BE49-F238E27FC236}">
                <a16:creationId xmlns:a16="http://schemas.microsoft.com/office/drawing/2014/main" id="{52671E15-CAAE-04A7-4982-11DE72AB08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5" name="Title 1">
            <a:extLst>
              <a:ext uri="{FF2B5EF4-FFF2-40B4-BE49-F238E27FC236}">
                <a16:creationId xmlns:a16="http://schemas.microsoft.com/office/drawing/2014/main" id="{33303036-0280-4BDF-AEBB-CF44649607C1}"/>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A941214F-6706-331D-959C-26E4ACCAEAC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descr="A picture containing darkness, black, moon&#10;&#10;Description automatically generated">
            <a:extLst>
              <a:ext uri="{FF2B5EF4-FFF2-40B4-BE49-F238E27FC236}">
                <a16:creationId xmlns:a16="http://schemas.microsoft.com/office/drawing/2014/main" id="{DABE3080-BFE6-7C01-0FA0-E9BA6B48D8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1" name="TextBox 10">
            <a:extLst>
              <a:ext uri="{FF2B5EF4-FFF2-40B4-BE49-F238E27FC236}">
                <a16:creationId xmlns:a16="http://schemas.microsoft.com/office/drawing/2014/main" id="{B087DD22-DCE9-43DC-FB1D-D31FE02850BA}"/>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1136320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Blue 10">
    <p:spTree>
      <p:nvGrpSpPr>
        <p:cNvPr id="1" name=""/>
        <p:cNvGrpSpPr/>
        <p:nvPr/>
      </p:nvGrpSpPr>
      <p:grpSpPr>
        <a:xfrm>
          <a:off x="0" y="0"/>
          <a:ext cx="0" cy="0"/>
          <a:chOff x="0" y="0"/>
          <a:chExt cx="0" cy="0"/>
        </a:xfrm>
      </p:grpSpPr>
      <p:pic>
        <p:nvPicPr>
          <p:cNvPr id="3" name="Picture 2" descr="A parking lot with many cars&#10;&#10;Description automatically generated">
            <a:extLst>
              <a:ext uri="{FF2B5EF4-FFF2-40B4-BE49-F238E27FC236}">
                <a16:creationId xmlns:a16="http://schemas.microsoft.com/office/drawing/2014/main" id="{20508D3F-F91D-5186-F48E-F0576F5E3F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5" name="Title 1">
            <a:extLst>
              <a:ext uri="{FF2B5EF4-FFF2-40B4-BE49-F238E27FC236}">
                <a16:creationId xmlns:a16="http://schemas.microsoft.com/office/drawing/2014/main" id="{33303036-0280-4BDF-AEBB-CF44649607C1}"/>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A941214F-6706-331D-959C-26E4ACCAEAC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descr="A picture containing darkness, black, moon&#10;&#10;Description automatically generated">
            <a:extLst>
              <a:ext uri="{FF2B5EF4-FFF2-40B4-BE49-F238E27FC236}">
                <a16:creationId xmlns:a16="http://schemas.microsoft.com/office/drawing/2014/main" id="{DABE3080-BFE6-7C01-0FA0-E9BA6B48D8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1" name="TextBox 10">
            <a:extLst>
              <a:ext uri="{FF2B5EF4-FFF2-40B4-BE49-F238E27FC236}">
                <a16:creationId xmlns:a16="http://schemas.microsoft.com/office/drawing/2014/main" id="{B087DD22-DCE9-43DC-FB1D-D31FE02850BA}"/>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2172485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Blue 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picture containing darkness, black, moon&#10;&#10;Description automatically generated">
            <a:extLst>
              <a:ext uri="{FF2B5EF4-FFF2-40B4-BE49-F238E27FC236}">
                <a16:creationId xmlns:a16="http://schemas.microsoft.com/office/drawing/2014/main" id="{56676404-B4F2-4FDF-46BA-E2E038D53A1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8" name="Rectangle 7">
            <a:extLst>
              <a:ext uri="{FF2B5EF4-FFF2-40B4-BE49-F238E27FC236}">
                <a16:creationId xmlns:a16="http://schemas.microsoft.com/office/drawing/2014/main" id="{D84BD610-1B46-A397-D4BC-FEB7747A8B51}"/>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dirty="0"/>
          </a:p>
        </p:txBody>
      </p:sp>
      <p:sp>
        <p:nvSpPr>
          <p:cNvPr id="11" name="Title 1">
            <a:extLst>
              <a:ext uri="{FF2B5EF4-FFF2-40B4-BE49-F238E27FC236}">
                <a16:creationId xmlns:a16="http://schemas.microsoft.com/office/drawing/2014/main" id="{2BB1DA61-8911-1493-D640-7CF192F528FF}"/>
              </a:ext>
            </a:extLst>
          </p:cNvPr>
          <p:cNvSpPr>
            <a:spLocks noGrp="1"/>
          </p:cNvSpPr>
          <p:nvPr>
            <p:ph type="title"/>
          </p:nvPr>
        </p:nvSpPr>
        <p:spPr>
          <a:xfrm>
            <a:off x="628650" y="1837305"/>
            <a:ext cx="7886700" cy="406925"/>
          </a:xfrm>
        </p:spPr>
        <p:txBody>
          <a:bodyPr anchor="b">
            <a:normAutofit/>
          </a:bodyPr>
          <a:lstStyle>
            <a:lvl1pPr>
              <a:defRPr sz="2100">
                <a:solidFill>
                  <a:schemeClr val="accent2"/>
                </a:solidFill>
              </a:defRPr>
            </a:lvl1pPr>
          </a:lstStyle>
          <a:p>
            <a:r>
              <a:rPr lang="en-US"/>
              <a:t>Click to edit Master title style</a:t>
            </a:r>
            <a:endParaRPr lang="en-GB" dirty="0"/>
          </a:p>
        </p:txBody>
      </p:sp>
      <p:sp>
        <p:nvSpPr>
          <p:cNvPr id="12" name="Text Placeholder 2">
            <a:extLst>
              <a:ext uri="{FF2B5EF4-FFF2-40B4-BE49-F238E27FC236}">
                <a16:creationId xmlns:a16="http://schemas.microsoft.com/office/drawing/2014/main" id="{B5C882D4-4A57-4B7F-AA9D-D3828104E43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 name="TextBox 1">
            <a:extLst>
              <a:ext uri="{FF2B5EF4-FFF2-40B4-BE49-F238E27FC236}">
                <a16:creationId xmlns:a16="http://schemas.microsoft.com/office/drawing/2014/main" id="{3E526EC3-C036-98CD-3F18-77857302256D}"/>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281083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Blue 12">
    <p:spTree>
      <p:nvGrpSpPr>
        <p:cNvPr id="1" name=""/>
        <p:cNvGrpSpPr/>
        <p:nvPr/>
      </p:nvGrpSpPr>
      <p:grpSpPr>
        <a:xfrm>
          <a:off x="0" y="0"/>
          <a:ext cx="0" cy="0"/>
          <a:chOff x="0" y="0"/>
          <a:chExt cx="0" cy="0"/>
        </a:xfrm>
      </p:grpSpPr>
      <p:pic>
        <p:nvPicPr>
          <p:cNvPr id="3" name="Picture 2" descr="A circular structure with many black squares&#10;&#10;Description automatically generated">
            <a:extLst>
              <a:ext uri="{FF2B5EF4-FFF2-40B4-BE49-F238E27FC236}">
                <a16:creationId xmlns:a16="http://schemas.microsoft.com/office/drawing/2014/main" id="{CDC8DB1B-1B35-8CC7-8C17-90940425A5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5" name="Title 1">
            <a:extLst>
              <a:ext uri="{FF2B5EF4-FFF2-40B4-BE49-F238E27FC236}">
                <a16:creationId xmlns:a16="http://schemas.microsoft.com/office/drawing/2014/main" id="{33303036-0280-4BDF-AEBB-CF44649607C1}"/>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A941214F-6706-331D-959C-26E4ACCAEAC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descr="A picture containing darkness, black, moon&#10;&#10;Description automatically generated">
            <a:extLst>
              <a:ext uri="{FF2B5EF4-FFF2-40B4-BE49-F238E27FC236}">
                <a16:creationId xmlns:a16="http://schemas.microsoft.com/office/drawing/2014/main" id="{DABE3080-BFE6-7C01-0FA0-E9BA6B48D8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1" name="TextBox 10">
            <a:extLst>
              <a:ext uri="{FF2B5EF4-FFF2-40B4-BE49-F238E27FC236}">
                <a16:creationId xmlns:a16="http://schemas.microsoft.com/office/drawing/2014/main" id="{B087DD22-DCE9-43DC-FB1D-D31FE02850BA}"/>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1965898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 Action Graphic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DA31B-0496-7420-AAE8-2A56DD7B58C3}"/>
              </a:ext>
            </a:extLst>
          </p:cNvPr>
          <p:cNvSpPr>
            <a:spLocks noGrp="1"/>
          </p:cNvSpPr>
          <p:nvPr>
            <p:ph idx="1"/>
          </p:nvPr>
        </p:nvSpPr>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0" name="Picture 9" descr="A picture containing graphics, darkness&#10;&#10;Description automatically generated">
            <a:extLst>
              <a:ext uri="{FF2B5EF4-FFF2-40B4-BE49-F238E27FC236}">
                <a16:creationId xmlns:a16="http://schemas.microsoft.com/office/drawing/2014/main" id="{E5361BE2-2EB5-9CD8-3666-92352DC3EE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0" y="1285875"/>
            <a:ext cx="6858000" cy="3857625"/>
          </a:xfrm>
          <a:prstGeom prst="rect">
            <a:avLst/>
          </a:prstGeom>
        </p:spPr>
      </p:pic>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7886700" cy="404886"/>
          </a:xfrm>
        </p:spPr>
        <p:txBody>
          <a:bodyPr>
            <a:normAutofit/>
          </a:bodyPr>
          <a:lstStyle>
            <a:lvl1pPr>
              <a:defRPr sz="2000">
                <a:solidFill>
                  <a:schemeClr val="accent2"/>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29D9F3C0-0D4A-8B36-EF2F-C4B12A392487}"/>
              </a:ext>
            </a:extLst>
          </p:cNvPr>
          <p:cNvSpPr txBox="1"/>
          <p:nvPr userDrawn="1"/>
        </p:nvSpPr>
        <p:spPr>
          <a:xfrm>
            <a:off x="6880624" y="4844374"/>
            <a:ext cx="2191592" cy="1846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SQLBits 2024</a:t>
            </a:r>
          </a:p>
        </p:txBody>
      </p:sp>
    </p:spTree>
    <p:extLst>
      <p:ext uri="{BB962C8B-B14F-4D97-AF65-F5344CB8AC3E}">
        <p14:creationId xmlns:p14="http://schemas.microsoft.com/office/powerpoint/2010/main" val="169860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Picture 5" descr="A picture containing origami paper, art paper, construction paper, paper&#10;&#10;Description automatically generated">
            <a:extLst>
              <a:ext uri="{FF2B5EF4-FFF2-40B4-BE49-F238E27FC236}">
                <a16:creationId xmlns:a16="http://schemas.microsoft.com/office/drawing/2014/main" id="{637AD49B-2115-B5CB-2FDB-9190546934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a:extLst>
              <a:ext uri="{FF2B5EF4-FFF2-40B4-BE49-F238E27FC236}">
                <a16:creationId xmlns:a16="http://schemas.microsoft.com/office/drawing/2014/main" id="{4EC0254D-7585-9A7B-C00B-6154E5C684E0}"/>
              </a:ext>
            </a:extLst>
          </p:cNvPr>
          <p:cNvSpPr>
            <a:spLocks noGrp="1"/>
          </p:cNvSpPr>
          <p:nvPr>
            <p:ph type="body" idx="1" hasCustomPrompt="1"/>
          </p:nvPr>
        </p:nvSpPr>
        <p:spPr>
          <a:xfrm>
            <a:off x="3883147" y="1953365"/>
            <a:ext cx="4555191" cy="1259763"/>
          </a:xfrm>
        </p:spPr>
        <p:txBody>
          <a:bodyPr>
            <a:normAutofit/>
          </a:bodyPr>
          <a:lstStyle>
            <a:lvl1pPr marL="0" indent="0" algn="l" defTabSz="685800" rtl="0" eaLnBrk="1" latinLnBrk="0" hangingPunct="1">
              <a:buNone/>
              <a:defRPr lang="en-US" sz="4100" kern="1200" dirty="0">
                <a:solidFill>
                  <a:schemeClr val="bg1"/>
                </a:solidFill>
                <a:latin typeface="Lexend Deca Medium" pitchFamily="2" charset="77"/>
                <a:ea typeface="+mn-ea"/>
                <a:cs typeface="+mn-cs"/>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GB" sz="4000" dirty="0" err="1">
                <a:solidFill>
                  <a:schemeClr val="bg1"/>
                </a:solidFill>
                <a:latin typeface="Lexend Deca Medium" pitchFamily="2" charset="77"/>
              </a:rPr>
              <a:t>Dolor</a:t>
            </a:r>
            <a:r>
              <a:rPr lang="en-GB" sz="4000" dirty="0">
                <a:solidFill>
                  <a:schemeClr val="bg1"/>
                </a:solidFill>
                <a:latin typeface="Lexend Deca Medium" pitchFamily="2" charset="77"/>
              </a:rPr>
              <a:t> sit </a:t>
            </a:r>
            <a:r>
              <a:rPr lang="en-GB" sz="4000" dirty="0" err="1">
                <a:solidFill>
                  <a:schemeClr val="bg1"/>
                </a:solidFill>
                <a:latin typeface="Lexend Deca Medium" pitchFamily="2" charset="77"/>
              </a:rPr>
              <a:t>amet</a:t>
            </a:r>
            <a:r>
              <a:rPr lang="en-GB" sz="4000" dirty="0">
                <a:solidFill>
                  <a:schemeClr val="bg1"/>
                </a:solidFill>
                <a:latin typeface="Lexend Deca Medium" pitchFamily="2" charset="77"/>
              </a:rPr>
              <a:t> </a:t>
            </a:r>
            <a:r>
              <a:rPr lang="en-GB" sz="4000" dirty="0" err="1">
                <a:solidFill>
                  <a:schemeClr val="bg1"/>
                </a:solidFill>
                <a:latin typeface="Lexend Deca Medium" pitchFamily="2" charset="77"/>
              </a:rPr>
              <a:t>consecteutor</a:t>
            </a:r>
            <a:endParaRPr lang="en-GB" sz="4000" dirty="0">
              <a:solidFill>
                <a:schemeClr val="bg1"/>
              </a:solidFill>
              <a:latin typeface="Lexend Deca Medium" pitchFamily="2" charset="77"/>
            </a:endParaRPr>
          </a:p>
        </p:txBody>
      </p:sp>
      <p:sp>
        <p:nvSpPr>
          <p:cNvPr id="2" name="Title 1">
            <a:extLst>
              <a:ext uri="{FF2B5EF4-FFF2-40B4-BE49-F238E27FC236}">
                <a16:creationId xmlns:a16="http://schemas.microsoft.com/office/drawing/2014/main" id="{7B63E521-1A2B-84F3-8265-2CE18C867FBF}"/>
              </a:ext>
            </a:extLst>
          </p:cNvPr>
          <p:cNvSpPr>
            <a:spLocks noGrp="1"/>
          </p:cNvSpPr>
          <p:nvPr>
            <p:ph type="title" hasCustomPrompt="1"/>
          </p:nvPr>
        </p:nvSpPr>
        <p:spPr>
          <a:xfrm>
            <a:off x="3883147" y="3276552"/>
            <a:ext cx="4543006" cy="230832"/>
          </a:xfrm>
          <a:noFill/>
        </p:spPr>
        <p:txBody>
          <a:bodyPr wrap="square" rtlCol="0">
            <a:normAutofit/>
          </a:bodyPr>
          <a:lstStyle>
            <a:lvl1pPr>
              <a:defRPr lang="en-US" sz="1000" spc="200" dirty="0">
                <a:solidFill>
                  <a:srgbClr val="53CFD0"/>
                </a:solidFill>
                <a:latin typeface="Lexend Deca Medium" pitchFamily="2" charset="77"/>
                <a:ea typeface="+mn-ea"/>
                <a:cs typeface="+mn-cs"/>
              </a:defRPr>
            </a:lvl1pPr>
          </a:lstStyle>
          <a:p>
            <a:pPr marL="0" lvl="0"/>
            <a:r>
              <a:rPr lang="en-US" dirty="0"/>
              <a:t>LORUM IPSUM</a:t>
            </a:r>
          </a:p>
        </p:txBody>
      </p:sp>
    </p:spTree>
    <p:extLst>
      <p:ext uri="{BB962C8B-B14F-4D97-AF65-F5344CB8AC3E}">
        <p14:creationId xmlns:p14="http://schemas.microsoft.com/office/powerpoint/2010/main" val="21996446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Action Graphic 2">
    <p:spTree>
      <p:nvGrpSpPr>
        <p:cNvPr id="1" name=""/>
        <p:cNvGrpSpPr/>
        <p:nvPr/>
      </p:nvGrpSpPr>
      <p:grpSpPr>
        <a:xfrm>
          <a:off x="0" y="0"/>
          <a:ext cx="0" cy="0"/>
          <a:chOff x="0" y="0"/>
          <a:chExt cx="0" cy="0"/>
        </a:xfrm>
      </p:grpSpPr>
      <p:pic>
        <p:nvPicPr>
          <p:cNvPr id="8" name="Picture 7" descr="A picture containing darkness, black, green&#10;&#10;Description automatically generated">
            <a:extLst>
              <a:ext uri="{FF2B5EF4-FFF2-40B4-BE49-F238E27FC236}">
                <a16:creationId xmlns:a16="http://schemas.microsoft.com/office/drawing/2014/main" id="{18FAAA2C-F35E-BA62-A6BB-596AFF0F55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37" y="0"/>
            <a:ext cx="9133008" cy="5137317"/>
          </a:xfrm>
          <a:prstGeom prst="rect">
            <a:avLst/>
          </a:prstGeom>
        </p:spPr>
      </p:pic>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7886700" cy="404886"/>
          </a:xfrm>
        </p:spPr>
        <p:txBody>
          <a:bodyPr>
            <a:normAutofit/>
          </a:bodyPr>
          <a:lstStyle>
            <a:lvl1pPr>
              <a:defRPr sz="2000">
                <a:solidFill>
                  <a:schemeClr val="accent2"/>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5" name="TextBox 4">
            <a:extLst>
              <a:ext uri="{FF2B5EF4-FFF2-40B4-BE49-F238E27FC236}">
                <a16:creationId xmlns:a16="http://schemas.microsoft.com/office/drawing/2014/main" id="{4CC3DE36-4564-F289-456C-AE02ECDA7F21}"/>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
        <p:nvSpPr>
          <p:cNvPr id="4" name="Content Placeholder 2">
            <a:extLst>
              <a:ext uri="{FF2B5EF4-FFF2-40B4-BE49-F238E27FC236}">
                <a16:creationId xmlns:a16="http://schemas.microsoft.com/office/drawing/2014/main" id="{F0F77158-0F3C-BA62-9767-0A42168A5BC0}"/>
              </a:ext>
            </a:extLst>
          </p:cNvPr>
          <p:cNvSpPr>
            <a:spLocks noGrp="1"/>
          </p:cNvSpPr>
          <p:nvPr>
            <p:ph idx="1"/>
          </p:nvPr>
        </p:nvSpPr>
        <p:spPr>
          <a:xfrm>
            <a:off x="628650" y="1369219"/>
            <a:ext cx="7886700" cy="3263504"/>
          </a:xfrm>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16638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Action Graphic 3">
    <p:spTree>
      <p:nvGrpSpPr>
        <p:cNvPr id="1" name=""/>
        <p:cNvGrpSpPr/>
        <p:nvPr/>
      </p:nvGrpSpPr>
      <p:grpSpPr>
        <a:xfrm>
          <a:off x="0" y="0"/>
          <a:ext cx="0" cy="0"/>
          <a:chOff x="0" y="0"/>
          <a:chExt cx="0" cy="0"/>
        </a:xfrm>
      </p:grpSpPr>
      <p:pic>
        <p:nvPicPr>
          <p:cNvPr id="10" name="Picture 9" descr="A black background with a white button&#10;&#10;Description automatically generated">
            <a:extLst>
              <a:ext uri="{FF2B5EF4-FFF2-40B4-BE49-F238E27FC236}">
                <a16:creationId xmlns:a16="http://schemas.microsoft.com/office/drawing/2014/main" id="{3952CB38-48E4-E625-D183-1DC3A2AFD7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99168" y="899532"/>
            <a:ext cx="7544832" cy="4243967"/>
          </a:xfrm>
          <a:prstGeom prst="rect">
            <a:avLst/>
          </a:prstGeom>
        </p:spPr>
      </p:pic>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7886700" cy="404886"/>
          </a:xfrm>
        </p:spPr>
        <p:txBody>
          <a:bodyPr>
            <a:normAutofit/>
          </a:bodyPr>
          <a:lstStyle>
            <a:lvl1pPr>
              <a:defRPr sz="2000">
                <a:solidFill>
                  <a:schemeClr val="accent2"/>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2F006C8F-3BFE-8B3A-2F08-B250758738C6}"/>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
        <p:nvSpPr>
          <p:cNvPr id="5" name="Content Placeholder 2">
            <a:extLst>
              <a:ext uri="{FF2B5EF4-FFF2-40B4-BE49-F238E27FC236}">
                <a16:creationId xmlns:a16="http://schemas.microsoft.com/office/drawing/2014/main" id="{646C5DCB-1AD8-BF88-9B5D-684E80E3CEB1}"/>
              </a:ext>
            </a:extLst>
          </p:cNvPr>
          <p:cNvSpPr>
            <a:spLocks noGrp="1"/>
          </p:cNvSpPr>
          <p:nvPr>
            <p:ph idx="1"/>
          </p:nvPr>
        </p:nvSpPr>
        <p:spPr>
          <a:xfrm>
            <a:off x="628650" y="1369219"/>
            <a:ext cx="7886700" cy="3263504"/>
          </a:xfrm>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8448517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DA31B-0496-7420-AAE8-2A56DD7B58C3}"/>
              </a:ext>
            </a:extLst>
          </p:cNvPr>
          <p:cNvSpPr>
            <a:spLocks noGrp="1"/>
          </p:cNvSpPr>
          <p:nvPr>
            <p:ph idx="1"/>
          </p:nvPr>
        </p:nvSpPr>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7886700" cy="404886"/>
          </a:xfrm>
        </p:spPr>
        <p:txBody>
          <a:bodyPr>
            <a:normAutofit/>
          </a:bodyPr>
          <a:lstStyle>
            <a:lvl1pPr>
              <a:defRPr sz="2000">
                <a:solidFill>
                  <a:schemeClr val="accent2"/>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4B76D91A-FCA0-3983-D5A4-9C074D4C7F7E}"/>
              </a:ext>
            </a:extLst>
          </p:cNvPr>
          <p:cNvSpPr txBox="1"/>
          <p:nvPr userDrawn="1"/>
        </p:nvSpPr>
        <p:spPr>
          <a:xfrm>
            <a:off x="6880624" y="4844374"/>
            <a:ext cx="2191592" cy="1846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SQLBits 2024</a:t>
            </a:r>
          </a:p>
        </p:txBody>
      </p:sp>
    </p:spTree>
    <p:extLst>
      <p:ext uri="{BB962C8B-B14F-4D97-AF65-F5344CB8AC3E}">
        <p14:creationId xmlns:p14="http://schemas.microsoft.com/office/powerpoint/2010/main" val="2533568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 Watermar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DA31B-0496-7420-AAE8-2A56DD7B58C3}"/>
              </a:ext>
            </a:extLst>
          </p:cNvPr>
          <p:cNvSpPr>
            <a:spLocks noGrp="1"/>
          </p:cNvSpPr>
          <p:nvPr>
            <p:ph idx="1"/>
          </p:nvPr>
        </p:nvSpPr>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7886700" cy="404886"/>
          </a:xfrm>
        </p:spPr>
        <p:txBody>
          <a:bodyPr>
            <a:normAutofit/>
          </a:bodyPr>
          <a:lstStyle>
            <a:lvl1pPr>
              <a:defRPr sz="2000">
                <a:solidFill>
                  <a:schemeClr val="tx2">
                    <a:lumMod val="60000"/>
                    <a:lumOff val="40000"/>
                  </a:schemeClr>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8748975D-DB4D-A7E5-4AD6-4C1421F0D663}"/>
              </a:ext>
            </a:extLst>
          </p:cNvPr>
          <p:cNvSpPr txBox="1"/>
          <p:nvPr userDrawn="1"/>
        </p:nvSpPr>
        <p:spPr>
          <a:xfrm>
            <a:off x="6880624" y="4844374"/>
            <a:ext cx="2191592" cy="1846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SQLBits 2024</a:t>
            </a:r>
          </a:p>
        </p:txBody>
      </p:sp>
    </p:spTree>
    <p:extLst>
      <p:ext uri="{BB962C8B-B14F-4D97-AF65-F5344CB8AC3E}">
        <p14:creationId xmlns:p14="http://schemas.microsoft.com/office/powerpoint/2010/main" val="3833178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 Watermar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7886700" cy="404886"/>
          </a:xfrm>
        </p:spPr>
        <p:txBody>
          <a:bodyPr>
            <a:normAutofit/>
          </a:bodyPr>
          <a:lstStyle>
            <a:lvl1pPr>
              <a:defRPr sz="2000">
                <a:solidFill>
                  <a:schemeClr val="accent2"/>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868DA31B-0496-7420-AAE8-2A56DD7B58C3}"/>
              </a:ext>
            </a:extLst>
          </p:cNvPr>
          <p:cNvSpPr>
            <a:spLocks noGrp="1"/>
          </p:cNvSpPr>
          <p:nvPr>
            <p:ph idx="1"/>
          </p:nvPr>
        </p:nvSpPr>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DD792070-4D74-3A28-2E2A-84023B46A7D9}"/>
              </a:ext>
            </a:extLst>
          </p:cNvPr>
          <p:cNvSpPr txBox="1"/>
          <p:nvPr userDrawn="1"/>
        </p:nvSpPr>
        <p:spPr>
          <a:xfrm>
            <a:off x="6880624" y="4844374"/>
            <a:ext cx="2191592" cy="1846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SQLBits 2024</a:t>
            </a:r>
          </a:p>
        </p:txBody>
      </p:sp>
    </p:spTree>
    <p:extLst>
      <p:ext uri="{BB962C8B-B14F-4D97-AF65-F5344CB8AC3E}">
        <p14:creationId xmlns:p14="http://schemas.microsoft.com/office/powerpoint/2010/main" val="1215683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 Watermar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7886700" cy="404886"/>
          </a:xfrm>
        </p:spPr>
        <p:txBody>
          <a:bodyPr>
            <a:normAutofit/>
          </a:bodyPr>
          <a:lstStyle>
            <a:lvl1pPr>
              <a:defRPr sz="2000">
                <a:solidFill>
                  <a:schemeClr val="accent2"/>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868DA31B-0496-7420-AAE8-2A56DD7B58C3}"/>
              </a:ext>
            </a:extLst>
          </p:cNvPr>
          <p:cNvSpPr>
            <a:spLocks noGrp="1"/>
          </p:cNvSpPr>
          <p:nvPr>
            <p:ph idx="1"/>
          </p:nvPr>
        </p:nvSpPr>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D1E76B0D-428B-48A6-2F7B-4D5AF9DE4CDF}"/>
              </a:ext>
            </a:extLst>
          </p:cNvPr>
          <p:cNvSpPr txBox="1"/>
          <p:nvPr userDrawn="1"/>
        </p:nvSpPr>
        <p:spPr>
          <a:xfrm>
            <a:off x="6880624" y="4844374"/>
            <a:ext cx="2191592" cy="1846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SQLBits 2024</a:t>
            </a:r>
          </a:p>
        </p:txBody>
      </p:sp>
    </p:spTree>
    <p:extLst>
      <p:ext uri="{BB962C8B-B14F-4D97-AF65-F5344CB8AC3E}">
        <p14:creationId xmlns:p14="http://schemas.microsoft.com/office/powerpoint/2010/main" val="37416799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 Process Graphic 1">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DA31B-0496-7420-AAE8-2A56DD7B58C3}"/>
              </a:ext>
            </a:extLst>
          </p:cNvPr>
          <p:cNvSpPr>
            <a:spLocks noGrp="1"/>
          </p:cNvSpPr>
          <p:nvPr>
            <p:ph idx="1"/>
          </p:nvPr>
        </p:nvSpPr>
        <p:spPr>
          <a:xfrm>
            <a:off x="628650" y="1369219"/>
            <a:ext cx="3414500" cy="3263504"/>
          </a:xfrm>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2360210" cy="404886"/>
          </a:xfrm>
        </p:spPr>
        <p:txBody>
          <a:bodyPr>
            <a:noAutofit/>
          </a:bodyPr>
          <a:lstStyle>
            <a:lvl1pPr>
              <a:defRPr sz="2000">
                <a:solidFill>
                  <a:schemeClr val="accent2"/>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pic>
        <p:nvPicPr>
          <p:cNvPr id="11" name="Picture 10">
            <a:extLst>
              <a:ext uri="{FF2B5EF4-FFF2-40B4-BE49-F238E27FC236}">
                <a16:creationId xmlns:a16="http://schemas.microsoft.com/office/drawing/2014/main" id="{F6028409-9916-AD59-A1A6-9067B54FA2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31903" y="527976"/>
            <a:ext cx="2976546" cy="3911570"/>
          </a:xfrm>
          <a:prstGeom prst="rect">
            <a:avLst/>
          </a:prstGeom>
        </p:spPr>
      </p:pic>
      <p:sp>
        <p:nvSpPr>
          <p:cNvPr id="4" name="TextBox 3">
            <a:extLst>
              <a:ext uri="{FF2B5EF4-FFF2-40B4-BE49-F238E27FC236}">
                <a16:creationId xmlns:a16="http://schemas.microsoft.com/office/drawing/2014/main" id="{8DBA4BC7-276A-FD86-BABD-42CE4F46A0FE}"/>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Tree>
    <p:extLst>
      <p:ext uri="{BB962C8B-B14F-4D97-AF65-F5344CB8AC3E}">
        <p14:creationId xmlns:p14="http://schemas.microsoft.com/office/powerpoint/2010/main" val="2749896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 Process Graphic 2">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4417CB4-86DB-D528-0BCE-2D1CA979E5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3230" y="622350"/>
            <a:ext cx="3450502" cy="3912300"/>
          </a:xfrm>
          <a:prstGeom prst="rect">
            <a:avLst/>
          </a:prstGeom>
        </p:spPr>
      </p:pic>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4933665" y="316266"/>
            <a:ext cx="3581685" cy="404886"/>
          </a:xfrm>
        </p:spPr>
        <p:txBody>
          <a:bodyPr>
            <a:noAutofit/>
          </a:bodyPr>
          <a:lstStyle>
            <a:lvl1pPr>
              <a:defRPr sz="2000">
                <a:solidFill>
                  <a:schemeClr val="accent2"/>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868DA31B-0496-7420-AAE8-2A56DD7B58C3}"/>
              </a:ext>
            </a:extLst>
          </p:cNvPr>
          <p:cNvSpPr>
            <a:spLocks noGrp="1"/>
          </p:cNvSpPr>
          <p:nvPr>
            <p:ph idx="1"/>
          </p:nvPr>
        </p:nvSpPr>
        <p:spPr>
          <a:xfrm>
            <a:off x="4933666" y="1369219"/>
            <a:ext cx="3581684" cy="3263504"/>
          </a:xfrm>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499C851F-D106-D90A-57F1-6EDFAC7A07C3}"/>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Tree>
    <p:extLst>
      <p:ext uri="{BB962C8B-B14F-4D97-AF65-F5344CB8AC3E}">
        <p14:creationId xmlns:p14="http://schemas.microsoft.com/office/powerpoint/2010/main" val="389470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Process Graphic 3">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B9FF3E0-0B03-521E-5EFE-BAD00E411A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75167" y="1277481"/>
            <a:ext cx="2993666" cy="2970000"/>
          </a:xfrm>
          <a:prstGeom prst="rect">
            <a:avLst/>
          </a:prstGeom>
        </p:spPr>
      </p:pic>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7590714" cy="404886"/>
          </a:xfrm>
        </p:spPr>
        <p:txBody>
          <a:bodyPr>
            <a:normAutofit/>
          </a:bodyPr>
          <a:lstStyle>
            <a:lvl1pPr>
              <a:defRPr sz="2000">
                <a:solidFill>
                  <a:schemeClr val="accent2"/>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868DA31B-0496-7420-AAE8-2A56DD7B58C3}"/>
              </a:ext>
            </a:extLst>
          </p:cNvPr>
          <p:cNvSpPr>
            <a:spLocks noGrp="1"/>
          </p:cNvSpPr>
          <p:nvPr>
            <p:ph idx="1"/>
          </p:nvPr>
        </p:nvSpPr>
        <p:spPr>
          <a:xfrm>
            <a:off x="628650" y="1369219"/>
            <a:ext cx="2503512" cy="2786525"/>
          </a:xfrm>
        </p:spPr>
        <p:txBody>
          <a:bodyPr/>
          <a:lstStyle>
            <a:lvl1pPr>
              <a:defRPr sz="1350"/>
            </a:lvl1pPr>
            <a:lvl2pPr>
              <a:defRPr sz="12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Content Placeholder 2">
            <a:extLst>
              <a:ext uri="{FF2B5EF4-FFF2-40B4-BE49-F238E27FC236}">
                <a16:creationId xmlns:a16="http://schemas.microsoft.com/office/drawing/2014/main" id="{CC0BB3F1-3DC2-F6AF-9257-EA0DAB983646}"/>
              </a:ext>
            </a:extLst>
          </p:cNvPr>
          <p:cNvSpPr>
            <a:spLocks noGrp="1"/>
          </p:cNvSpPr>
          <p:nvPr>
            <p:ph idx="13"/>
          </p:nvPr>
        </p:nvSpPr>
        <p:spPr>
          <a:xfrm>
            <a:off x="6011838" y="1369219"/>
            <a:ext cx="2503512" cy="2786525"/>
          </a:xfrm>
        </p:spPr>
        <p:txBody>
          <a:bodyPr/>
          <a:lstStyle>
            <a:lvl1pPr>
              <a:defRPr sz="1350"/>
            </a:lvl1pPr>
            <a:lvl2pPr>
              <a:defRPr sz="12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Box 4">
            <a:extLst>
              <a:ext uri="{FF2B5EF4-FFF2-40B4-BE49-F238E27FC236}">
                <a16:creationId xmlns:a16="http://schemas.microsoft.com/office/drawing/2014/main" id="{471E54DC-D88B-B253-16CF-EA151176A25E}"/>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Tree>
    <p:extLst>
      <p:ext uri="{BB962C8B-B14F-4D97-AF65-F5344CB8AC3E}">
        <p14:creationId xmlns:p14="http://schemas.microsoft.com/office/powerpoint/2010/main" val="39689633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Side 1">
    <p:bg>
      <p:bgPr>
        <a:solidFill>
          <a:schemeClr val="bg1"/>
        </a:solidFill>
        <a:effectLst/>
      </p:bgPr>
    </p:bg>
    <p:spTree>
      <p:nvGrpSpPr>
        <p:cNvPr id="1" name=""/>
        <p:cNvGrpSpPr/>
        <p:nvPr/>
      </p:nvGrpSpPr>
      <p:grpSpPr>
        <a:xfrm>
          <a:off x="0" y="0"/>
          <a:ext cx="0" cy="0"/>
          <a:chOff x="0" y="0"/>
          <a:chExt cx="0" cy="0"/>
        </a:xfrm>
      </p:grpSpPr>
      <p:pic>
        <p:nvPicPr>
          <p:cNvPr id="6" name="Picture 5" descr="A close up of a blue and black background&#10;&#10;Description automatically generated">
            <a:extLst>
              <a:ext uri="{FF2B5EF4-FFF2-40B4-BE49-F238E27FC236}">
                <a16:creationId xmlns:a16="http://schemas.microsoft.com/office/drawing/2014/main" id="{687CC09C-35F7-93B2-BBCA-BDE1103616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 y="0"/>
            <a:ext cx="9144000" cy="5143500"/>
          </a:xfrm>
          <a:prstGeom prst="rect">
            <a:avLst/>
          </a:prstGeom>
        </p:spPr>
      </p:pic>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3056246" cy="2662358"/>
          </a:xfrm>
        </p:spPr>
        <p:txBody>
          <a:bodyPr>
            <a:normAutofit/>
          </a:bodyPr>
          <a:lstStyle>
            <a:lvl1pPr>
              <a:defRPr sz="2100">
                <a:solidFill>
                  <a:schemeClr val="bg1"/>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F00973E6-5B20-01BF-9A08-1AC3CA15F8CD}"/>
              </a:ext>
            </a:extLst>
          </p:cNvPr>
          <p:cNvSpPr txBox="1"/>
          <p:nvPr userDrawn="1"/>
        </p:nvSpPr>
        <p:spPr>
          <a:xfrm>
            <a:off x="6880624" y="4844374"/>
            <a:ext cx="2191592" cy="1846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SQLBits 2024</a:t>
            </a:r>
          </a:p>
        </p:txBody>
      </p:sp>
      <p:sp>
        <p:nvSpPr>
          <p:cNvPr id="5" name="Content Placeholder 2">
            <a:extLst>
              <a:ext uri="{FF2B5EF4-FFF2-40B4-BE49-F238E27FC236}">
                <a16:creationId xmlns:a16="http://schemas.microsoft.com/office/drawing/2014/main" id="{A90EB2AC-F64A-D99D-EBA4-18533286B77E}"/>
              </a:ext>
            </a:extLst>
          </p:cNvPr>
          <p:cNvSpPr>
            <a:spLocks noGrp="1"/>
          </p:cNvSpPr>
          <p:nvPr>
            <p:ph idx="13"/>
          </p:nvPr>
        </p:nvSpPr>
        <p:spPr>
          <a:xfrm>
            <a:off x="5320145" y="1027476"/>
            <a:ext cx="3250623" cy="3386817"/>
          </a:xfrm>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89569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A picture containing darkness, black, moon&#10;&#10;Description automatically generated">
            <a:extLst>
              <a:ext uri="{FF2B5EF4-FFF2-40B4-BE49-F238E27FC236}">
                <a16:creationId xmlns:a16="http://schemas.microsoft.com/office/drawing/2014/main" id="{6C1306A9-ACCC-558C-DD36-A50D70A826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5" name="Slide Number Placeholder 4">
            <a:extLst>
              <a:ext uri="{FF2B5EF4-FFF2-40B4-BE49-F238E27FC236}">
                <a16:creationId xmlns:a16="http://schemas.microsoft.com/office/drawing/2014/main" id="{9EA92990-E5DE-458D-57E5-B7C423E821A1}"/>
              </a:ext>
            </a:extLst>
          </p:cNvPr>
          <p:cNvSpPr>
            <a:spLocks noGrp="1"/>
          </p:cNvSpPr>
          <p:nvPr>
            <p:ph type="sldNum" sz="quarter" idx="12"/>
          </p:nvPr>
        </p:nvSpPr>
        <p:spPr>
          <a:xfrm>
            <a:off x="6457950" y="4767263"/>
            <a:ext cx="2057400" cy="273844"/>
          </a:xfrm>
        </p:spPr>
        <p:txBody>
          <a:bodyPr anchor="b"/>
          <a:lstStyle>
            <a:lvl1pPr>
              <a:defRPr>
                <a:solidFill>
                  <a:schemeClr val="bg1"/>
                </a:solidFill>
              </a:defRPr>
            </a:lvl1pPr>
          </a:lstStyle>
          <a:p>
            <a:r>
              <a:rPr lang="en-GB" sz="600" spc="150">
                <a:latin typeface="Lexend Deca Medium" pitchFamily="2" charset="77"/>
              </a:rPr>
              <a:t>DUFRAIN &gt; PRESENTATION </a:t>
            </a:r>
            <a:fld id="{84110C67-0A51-476B-A5CD-5D99332B4501}" type="slidenum">
              <a:rPr lang="en-GB" sz="600" spc="150" smtClean="0">
                <a:latin typeface="Lexend Deca Medium" pitchFamily="2" charset="77"/>
              </a:rPr>
              <a:pPr/>
              <a:t>‹#›</a:t>
            </a:fld>
            <a:endParaRPr lang="en-GB" sz="600" spc="150" dirty="0">
              <a:latin typeface="Lexend Deca Medium" pitchFamily="2" charset="77"/>
            </a:endParaRPr>
          </a:p>
        </p:txBody>
      </p:sp>
      <p:sp>
        <p:nvSpPr>
          <p:cNvPr id="2" name="TextBox 1">
            <a:extLst>
              <a:ext uri="{FF2B5EF4-FFF2-40B4-BE49-F238E27FC236}">
                <a16:creationId xmlns:a16="http://schemas.microsoft.com/office/drawing/2014/main" id="{A1A5EED0-80DD-3A5E-4832-D8EFDF7B5AE5}"/>
              </a:ext>
            </a:extLst>
          </p:cNvPr>
          <p:cNvSpPr txBox="1"/>
          <p:nvPr userDrawn="1"/>
        </p:nvSpPr>
        <p:spPr>
          <a:xfrm>
            <a:off x="805794" y="1605855"/>
            <a:ext cx="2387600" cy="523220"/>
          </a:xfrm>
          <a:prstGeom prst="rect">
            <a:avLst/>
          </a:prstGeom>
          <a:noFill/>
        </p:spPr>
        <p:txBody>
          <a:bodyPr wrap="square" rtlCol="0">
            <a:spAutoFit/>
          </a:bodyPr>
          <a:lstStyle/>
          <a:p>
            <a:r>
              <a:rPr lang="en-GB" sz="2800" b="1" dirty="0">
                <a:solidFill>
                  <a:srgbClr val="53CFD0"/>
                </a:solidFill>
                <a:latin typeface="Lexend Deca SemiBold" pitchFamily="2" charset="77"/>
              </a:rPr>
              <a:t>Contents</a:t>
            </a:r>
          </a:p>
        </p:txBody>
      </p:sp>
      <p:sp>
        <p:nvSpPr>
          <p:cNvPr id="17" name="TextBox 16">
            <a:extLst>
              <a:ext uri="{FF2B5EF4-FFF2-40B4-BE49-F238E27FC236}">
                <a16:creationId xmlns:a16="http://schemas.microsoft.com/office/drawing/2014/main" id="{79EF6ED0-7D1E-BE6C-7963-9D5B03118EB2}"/>
              </a:ext>
            </a:extLst>
          </p:cNvPr>
          <p:cNvSpPr txBox="1"/>
          <p:nvPr userDrawn="1"/>
        </p:nvSpPr>
        <p:spPr>
          <a:xfrm>
            <a:off x="900113" y="410999"/>
            <a:ext cx="3884474" cy="523220"/>
          </a:xfrm>
          <a:prstGeom prst="rect">
            <a:avLst/>
          </a:prstGeom>
          <a:noFill/>
        </p:spPr>
        <p:txBody>
          <a:bodyPr wrap="square" rtlCol="0">
            <a:spAutoFit/>
          </a:bodyPr>
          <a:lstStyle/>
          <a:p>
            <a:r>
              <a:rPr lang="en-GB" sz="2800" dirty="0">
                <a:solidFill>
                  <a:schemeClr val="bg1"/>
                </a:solidFill>
                <a:latin typeface="Allison" pitchFamily="2" charset="77"/>
              </a:rPr>
              <a:t>Look no further for data expertise</a:t>
            </a:r>
          </a:p>
        </p:txBody>
      </p:sp>
      <p:sp>
        <p:nvSpPr>
          <p:cNvPr id="5" name="Text Placeholder 4">
            <a:extLst>
              <a:ext uri="{FF2B5EF4-FFF2-40B4-BE49-F238E27FC236}">
                <a16:creationId xmlns:a16="http://schemas.microsoft.com/office/drawing/2014/main" id="{6A3FE2B0-1EB9-C0B6-913E-08B0AA49309F}"/>
              </a:ext>
            </a:extLst>
          </p:cNvPr>
          <p:cNvSpPr>
            <a:spLocks noGrp="1"/>
          </p:cNvSpPr>
          <p:nvPr>
            <p:ph type="body" sz="quarter" idx="13" hasCustomPrompt="1"/>
          </p:nvPr>
        </p:nvSpPr>
        <p:spPr>
          <a:xfrm>
            <a:off x="805794" y="2395492"/>
            <a:ext cx="2386800" cy="2036762"/>
          </a:xfrm>
        </p:spPr>
        <p:txBody>
          <a:bodyPr/>
          <a:lstStyle>
            <a:lvl1pPr marL="0" indent="0">
              <a:buClr>
                <a:schemeClr val="bg1"/>
              </a:buClr>
              <a:buFontTx/>
              <a:buNone/>
              <a:defRPr sz="1600">
                <a:solidFill>
                  <a:schemeClr val="bg1"/>
                </a:solidFill>
              </a:defRPr>
            </a:lvl1pPr>
            <a:lvl2pPr marL="685800" indent="-342900">
              <a:buClr>
                <a:schemeClr val="bg1"/>
              </a:buClr>
              <a:buFont typeface="+mj-lt"/>
              <a:buAutoNum type="arabicPeriod"/>
              <a:defRPr sz="1400">
                <a:solidFill>
                  <a:schemeClr val="bg1"/>
                </a:solidFill>
              </a:defRPr>
            </a:lvl2pPr>
            <a:lvl3pPr marL="1028700" indent="-342900">
              <a:buClr>
                <a:schemeClr val="bg1"/>
              </a:buClr>
              <a:buFont typeface="+mj-lt"/>
              <a:buAutoNum type="arabicPeriod"/>
              <a:defRPr sz="1200">
                <a:solidFill>
                  <a:schemeClr val="bg1"/>
                </a:solidFill>
              </a:defRPr>
            </a:lvl3pPr>
            <a:lvl4pPr marL="1371600" indent="-342900">
              <a:buClr>
                <a:schemeClr val="bg1"/>
              </a:buClr>
              <a:buFont typeface="+mj-lt"/>
              <a:buAutoNum type="arabicPeriod"/>
              <a:defRPr sz="1050">
                <a:solidFill>
                  <a:schemeClr val="bg1"/>
                </a:solidFill>
              </a:defRPr>
            </a:lvl4pPr>
            <a:lvl5pPr marL="1714500" indent="-342900">
              <a:buClr>
                <a:schemeClr val="bg1"/>
              </a:buClr>
              <a:buFont typeface="+mj-lt"/>
              <a:buAutoNum type="arabicPeriod"/>
              <a:defRPr sz="1000">
                <a:solidFill>
                  <a:schemeClr val="bg1"/>
                </a:solidFill>
              </a:defRPr>
            </a:lvl5pPr>
          </a:lstStyle>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01	</a:t>
            </a:r>
            <a:r>
              <a:rPr lang="en-GB" sz="1600" b="0" dirty="0">
                <a:solidFill>
                  <a:schemeClr val="bg1"/>
                </a:solidFill>
                <a:latin typeface="Lexend Deca Medium" pitchFamily="2" charset="0"/>
              </a:rPr>
              <a:t>Lorem Ipsum</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02	</a:t>
            </a:r>
            <a:r>
              <a:rPr lang="en-GB" sz="1600" b="0" dirty="0">
                <a:solidFill>
                  <a:schemeClr val="bg1"/>
                </a:solidFill>
                <a:latin typeface="Lexend Deca Medium" pitchFamily="2" charset="0"/>
              </a:rPr>
              <a:t>Lorem Ipsum</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03	</a:t>
            </a:r>
            <a:r>
              <a:rPr lang="en-GB" sz="1600" b="0" dirty="0">
                <a:solidFill>
                  <a:schemeClr val="bg1"/>
                </a:solidFill>
                <a:latin typeface="Lexend Deca Medium" pitchFamily="2" charset="0"/>
              </a:rPr>
              <a:t>Lorem Ipsum</a:t>
            </a:r>
            <a:r>
              <a:rPr lang="en-GB" dirty="0"/>
              <a:t> </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04	</a:t>
            </a:r>
            <a:r>
              <a:rPr lang="en-GB" sz="1600" b="0" dirty="0">
                <a:solidFill>
                  <a:schemeClr val="bg1"/>
                </a:solidFill>
                <a:latin typeface="Lexend Deca Medium" pitchFamily="2" charset="0"/>
              </a:rPr>
              <a:t>Lorem Ipsum</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05	</a:t>
            </a:r>
            <a:r>
              <a:rPr lang="en-GB" sz="1600" b="0" dirty="0">
                <a:solidFill>
                  <a:schemeClr val="bg1"/>
                </a:solidFill>
                <a:latin typeface="Lexend Deca Medium" pitchFamily="2" charset="0"/>
              </a:rPr>
              <a:t>Lorem Ipsum</a:t>
            </a:r>
          </a:p>
        </p:txBody>
      </p:sp>
      <p:sp>
        <p:nvSpPr>
          <p:cNvPr id="6" name="Text Placeholder 4">
            <a:extLst>
              <a:ext uri="{FF2B5EF4-FFF2-40B4-BE49-F238E27FC236}">
                <a16:creationId xmlns:a16="http://schemas.microsoft.com/office/drawing/2014/main" id="{1911BD53-AA41-B085-35FC-4EB91E76B999}"/>
              </a:ext>
            </a:extLst>
          </p:cNvPr>
          <p:cNvSpPr>
            <a:spLocks noGrp="1"/>
          </p:cNvSpPr>
          <p:nvPr>
            <p:ph type="body" sz="quarter" idx="14" hasCustomPrompt="1"/>
          </p:nvPr>
        </p:nvSpPr>
        <p:spPr>
          <a:xfrm>
            <a:off x="3591187" y="2395492"/>
            <a:ext cx="2386800" cy="2036762"/>
          </a:xfrm>
        </p:spPr>
        <p:txBody>
          <a:bodyPr/>
          <a:lstStyle>
            <a:lvl1pPr marL="0" indent="0">
              <a:buClr>
                <a:schemeClr val="bg1"/>
              </a:buClr>
              <a:buFontTx/>
              <a:buNone/>
              <a:defRPr sz="1600">
                <a:solidFill>
                  <a:schemeClr val="bg1"/>
                </a:solidFill>
              </a:defRPr>
            </a:lvl1pPr>
            <a:lvl2pPr marL="685800" indent="-342900">
              <a:buClr>
                <a:schemeClr val="bg1"/>
              </a:buClr>
              <a:buFont typeface="+mj-lt"/>
              <a:buAutoNum type="arabicPeriod"/>
              <a:defRPr sz="1400">
                <a:solidFill>
                  <a:schemeClr val="bg1"/>
                </a:solidFill>
              </a:defRPr>
            </a:lvl2pPr>
            <a:lvl3pPr marL="1028700" indent="-342900">
              <a:buClr>
                <a:schemeClr val="bg1"/>
              </a:buClr>
              <a:buFont typeface="+mj-lt"/>
              <a:buAutoNum type="arabicPeriod"/>
              <a:defRPr sz="1200">
                <a:solidFill>
                  <a:schemeClr val="bg1"/>
                </a:solidFill>
              </a:defRPr>
            </a:lvl3pPr>
            <a:lvl4pPr marL="1371600" indent="-342900">
              <a:buClr>
                <a:schemeClr val="bg1"/>
              </a:buClr>
              <a:buFont typeface="+mj-lt"/>
              <a:buAutoNum type="arabicPeriod"/>
              <a:defRPr sz="1050">
                <a:solidFill>
                  <a:schemeClr val="bg1"/>
                </a:solidFill>
              </a:defRPr>
            </a:lvl4pPr>
            <a:lvl5pPr marL="1714500" indent="-342900">
              <a:buClr>
                <a:schemeClr val="bg1"/>
              </a:buClr>
              <a:buFont typeface="+mj-lt"/>
              <a:buAutoNum type="arabicPeriod"/>
              <a:defRPr sz="1000">
                <a:solidFill>
                  <a:schemeClr val="bg1"/>
                </a:solidFill>
              </a:defRPr>
            </a:lvl5pPr>
          </a:lstStyle>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01	</a:t>
            </a:r>
            <a:r>
              <a:rPr lang="en-GB" sz="1600" b="0" dirty="0">
                <a:solidFill>
                  <a:schemeClr val="bg1"/>
                </a:solidFill>
                <a:latin typeface="Lexend Deca Medium" pitchFamily="2" charset="0"/>
              </a:rPr>
              <a:t>Lorem Ipsum</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02	</a:t>
            </a:r>
            <a:r>
              <a:rPr lang="en-GB" sz="1600" b="0" dirty="0">
                <a:solidFill>
                  <a:schemeClr val="bg1"/>
                </a:solidFill>
                <a:latin typeface="Lexend Deca Medium" pitchFamily="2" charset="0"/>
              </a:rPr>
              <a:t>Lorem Ipsum</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03	</a:t>
            </a:r>
            <a:r>
              <a:rPr lang="en-GB" sz="1600" b="0" dirty="0">
                <a:solidFill>
                  <a:schemeClr val="bg1"/>
                </a:solidFill>
                <a:latin typeface="Lexend Deca Medium" pitchFamily="2" charset="0"/>
              </a:rPr>
              <a:t>Lorem Ipsum</a:t>
            </a:r>
            <a:r>
              <a:rPr lang="en-GB" dirty="0"/>
              <a:t> </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04	</a:t>
            </a:r>
            <a:r>
              <a:rPr lang="en-GB" sz="1600" b="0" dirty="0">
                <a:solidFill>
                  <a:schemeClr val="bg1"/>
                </a:solidFill>
                <a:latin typeface="Lexend Deca Medium" pitchFamily="2" charset="0"/>
              </a:rPr>
              <a:t>Lorem Ipsum</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05	</a:t>
            </a:r>
            <a:r>
              <a:rPr lang="en-GB" sz="1600" b="0" dirty="0">
                <a:solidFill>
                  <a:schemeClr val="bg1"/>
                </a:solidFill>
                <a:latin typeface="Lexend Deca Medium" pitchFamily="2" charset="0"/>
              </a:rPr>
              <a:t>Lorem Ipsum</a:t>
            </a:r>
          </a:p>
        </p:txBody>
      </p:sp>
      <p:sp>
        <p:nvSpPr>
          <p:cNvPr id="9" name="Text Placeholder 4">
            <a:extLst>
              <a:ext uri="{FF2B5EF4-FFF2-40B4-BE49-F238E27FC236}">
                <a16:creationId xmlns:a16="http://schemas.microsoft.com/office/drawing/2014/main" id="{96B10B78-C009-46EF-5E22-4F997484B031}"/>
              </a:ext>
            </a:extLst>
          </p:cNvPr>
          <p:cNvSpPr>
            <a:spLocks noGrp="1"/>
          </p:cNvSpPr>
          <p:nvPr>
            <p:ph type="body" sz="quarter" idx="15" hasCustomPrompt="1"/>
          </p:nvPr>
        </p:nvSpPr>
        <p:spPr>
          <a:xfrm>
            <a:off x="6376580" y="2395492"/>
            <a:ext cx="2386800" cy="2036762"/>
          </a:xfrm>
        </p:spPr>
        <p:txBody>
          <a:bodyPr/>
          <a:lstStyle>
            <a:lvl1pPr marL="0" indent="0">
              <a:buClr>
                <a:schemeClr val="bg1"/>
              </a:buClr>
              <a:buFontTx/>
              <a:buNone/>
              <a:defRPr sz="1600">
                <a:solidFill>
                  <a:schemeClr val="bg1"/>
                </a:solidFill>
              </a:defRPr>
            </a:lvl1pPr>
            <a:lvl2pPr marL="685800" indent="-342900">
              <a:buClr>
                <a:schemeClr val="bg1"/>
              </a:buClr>
              <a:buFont typeface="+mj-lt"/>
              <a:buAutoNum type="arabicPeriod"/>
              <a:defRPr sz="1400">
                <a:solidFill>
                  <a:schemeClr val="bg1"/>
                </a:solidFill>
              </a:defRPr>
            </a:lvl2pPr>
            <a:lvl3pPr marL="1028700" indent="-342900">
              <a:buClr>
                <a:schemeClr val="bg1"/>
              </a:buClr>
              <a:buFont typeface="+mj-lt"/>
              <a:buAutoNum type="arabicPeriod"/>
              <a:defRPr sz="1200">
                <a:solidFill>
                  <a:schemeClr val="bg1"/>
                </a:solidFill>
              </a:defRPr>
            </a:lvl3pPr>
            <a:lvl4pPr marL="1371600" indent="-342900">
              <a:buClr>
                <a:schemeClr val="bg1"/>
              </a:buClr>
              <a:buFont typeface="+mj-lt"/>
              <a:buAutoNum type="arabicPeriod"/>
              <a:defRPr sz="1050">
                <a:solidFill>
                  <a:schemeClr val="bg1"/>
                </a:solidFill>
              </a:defRPr>
            </a:lvl4pPr>
            <a:lvl5pPr marL="1714500" indent="-342900">
              <a:buClr>
                <a:schemeClr val="bg1"/>
              </a:buClr>
              <a:buFont typeface="+mj-lt"/>
              <a:buAutoNum type="arabicPeriod"/>
              <a:defRPr sz="1000">
                <a:solidFill>
                  <a:schemeClr val="bg1"/>
                </a:solidFill>
              </a:defRPr>
            </a:lvl5pPr>
          </a:lstStyle>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01	</a:t>
            </a:r>
            <a:r>
              <a:rPr lang="en-GB" sz="1600" b="0" dirty="0">
                <a:solidFill>
                  <a:schemeClr val="bg1"/>
                </a:solidFill>
                <a:latin typeface="Lexend Deca Medium" pitchFamily="2" charset="0"/>
              </a:rPr>
              <a:t>Lorem Ipsum</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02	</a:t>
            </a:r>
            <a:r>
              <a:rPr lang="en-GB" sz="1600" b="0" dirty="0">
                <a:solidFill>
                  <a:schemeClr val="bg1"/>
                </a:solidFill>
                <a:latin typeface="Lexend Deca Medium" pitchFamily="2" charset="0"/>
              </a:rPr>
              <a:t>Lorem Ipsum</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03	</a:t>
            </a:r>
            <a:r>
              <a:rPr lang="en-GB" sz="1600" b="0" dirty="0">
                <a:solidFill>
                  <a:schemeClr val="bg1"/>
                </a:solidFill>
                <a:latin typeface="Lexend Deca Medium" pitchFamily="2" charset="0"/>
              </a:rPr>
              <a:t>Lorem Ipsum</a:t>
            </a:r>
            <a:r>
              <a:rPr lang="en-GB" dirty="0"/>
              <a:t> </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04	</a:t>
            </a:r>
            <a:r>
              <a:rPr lang="en-GB" sz="1600" b="0" dirty="0">
                <a:solidFill>
                  <a:schemeClr val="bg1"/>
                </a:solidFill>
                <a:latin typeface="Lexend Deca Medium" pitchFamily="2" charset="0"/>
              </a:rPr>
              <a:t>Lorem Ipsum</a:t>
            </a:r>
          </a:p>
          <a:p>
            <a:pPr marL="0" marR="0" lvl="0" indent="0" algn="l" defTabSz="685800" rtl="0" eaLnBrk="1" fontAlgn="auto" latinLnBrk="0" hangingPunct="1">
              <a:lnSpc>
                <a:spcPct val="90000"/>
              </a:lnSpc>
              <a:spcBef>
                <a:spcPts val="750"/>
              </a:spcBef>
              <a:spcAft>
                <a:spcPts val="0"/>
              </a:spcAft>
              <a:buClr>
                <a:schemeClr val="bg1"/>
              </a:buClr>
              <a:buSzTx/>
              <a:buFontTx/>
              <a:buNone/>
              <a:tabLst/>
              <a:defRPr/>
            </a:pPr>
            <a:r>
              <a:rPr lang="en-GB" dirty="0"/>
              <a:t>05	</a:t>
            </a:r>
            <a:r>
              <a:rPr lang="en-GB" sz="1600" b="0" dirty="0">
                <a:solidFill>
                  <a:schemeClr val="bg1"/>
                </a:solidFill>
                <a:latin typeface="Lexend Deca Medium" pitchFamily="2" charset="0"/>
              </a:rPr>
              <a:t>Lorem Ipsum</a:t>
            </a:r>
          </a:p>
        </p:txBody>
      </p:sp>
    </p:spTree>
    <p:extLst>
      <p:ext uri="{BB962C8B-B14F-4D97-AF65-F5344CB8AC3E}">
        <p14:creationId xmlns:p14="http://schemas.microsoft.com/office/powerpoint/2010/main" val="429248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Side 2">
    <p:bg>
      <p:bgPr>
        <a:solidFill>
          <a:schemeClr val="bg1"/>
        </a:solidFill>
        <a:effectLst/>
      </p:bgPr>
    </p:bg>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77CEA838-4F57-4A3F-C2EB-1ABB2F4679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200" y="-13315"/>
            <a:ext cx="9215021" cy="5183449"/>
          </a:xfrm>
          <a:prstGeom prst="rect">
            <a:avLst/>
          </a:prstGeom>
        </p:spPr>
      </p:pic>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3056246" cy="2662358"/>
          </a:xfrm>
        </p:spPr>
        <p:txBody>
          <a:bodyPr>
            <a:normAutofit/>
          </a:bodyPr>
          <a:lstStyle>
            <a:lvl1pPr>
              <a:defRPr sz="2100">
                <a:solidFill>
                  <a:schemeClr val="bg1"/>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F00973E6-5B20-01BF-9A08-1AC3CA15F8CD}"/>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
        <p:nvSpPr>
          <p:cNvPr id="5" name="Content Placeholder 2">
            <a:extLst>
              <a:ext uri="{FF2B5EF4-FFF2-40B4-BE49-F238E27FC236}">
                <a16:creationId xmlns:a16="http://schemas.microsoft.com/office/drawing/2014/main" id="{A90EB2AC-F64A-D99D-EBA4-18533286B77E}"/>
              </a:ext>
            </a:extLst>
          </p:cNvPr>
          <p:cNvSpPr>
            <a:spLocks noGrp="1"/>
          </p:cNvSpPr>
          <p:nvPr>
            <p:ph idx="13"/>
          </p:nvPr>
        </p:nvSpPr>
        <p:spPr>
          <a:xfrm>
            <a:off x="5320145" y="1027476"/>
            <a:ext cx="3250623" cy="3386817"/>
          </a:xfrm>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613359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Side 3">
    <p:bg>
      <p:bgPr>
        <a:solidFill>
          <a:schemeClr val="bg1"/>
        </a:solidFill>
        <a:effectLst/>
      </p:bgPr>
    </p:bg>
    <p:spTree>
      <p:nvGrpSpPr>
        <p:cNvPr id="1" name=""/>
        <p:cNvGrpSpPr/>
        <p:nvPr/>
      </p:nvGrpSpPr>
      <p:grpSpPr>
        <a:xfrm>
          <a:off x="0" y="0"/>
          <a:ext cx="0" cy="0"/>
          <a:chOff x="0" y="0"/>
          <a:chExt cx="0" cy="0"/>
        </a:xfrm>
      </p:grpSpPr>
      <p:pic>
        <p:nvPicPr>
          <p:cNvPr id="11" name="Picture 10" descr="A black and blue background&#10;&#10;Description automatically generated">
            <a:extLst>
              <a:ext uri="{FF2B5EF4-FFF2-40B4-BE49-F238E27FC236}">
                <a16:creationId xmlns:a16="http://schemas.microsoft.com/office/drawing/2014/main" id="{92ECB40E-0654-EDB0-A6D8-5751A830CF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56" y="1678"/>
            <a:ext cx="9144000" cy="5143500"/>
          </a:xfrm>
          <a:prstGeom prst="rect">
            <a:avLst/>
          </a:prstGeom>
        </p:spPr>
      </p:pic>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3056246" cy="2662358"/>
          </a:xfrm>
        </p:spPr>
        <p:txBody>
          <a:bodyPr>
            <a:normAutofit/>
          </a:bodyPr>
          <a:lstStyle>
            <a:lvl1pPr>
              <a:defRPr sz="2100">
                <a:solidFill>
                  <a:schemeClr val="bg1"/>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F00973E6-5B20-01BF-9A08-1AC3CA15F8CD}"/>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
        <p:nvSpPr>
          <p:cNvPr id="5" name="Content Placeholder 2">
            <a:extLst>
              <a:ext uri="{FF2B5EF4-FFF2-40B4-BE49-F238E27FC236}">
                <a16:creationId xmlns:a16="http://schemas.microsoft.com/office/drawing/2014/main" id="{A90EB2AC-F64A-D99D-EBA4-18533286B77E}"/>
              </a:ext>
            </a:extLst>
          </p:cNvPr>
          <p:cNvSpPr>
            <a:spLocks noGrp="1"/>
          </p:cNvSpPr>
          <p:nvPr>
            <p:ph idx="13"/>
          </p:nvPr>
        </p:nvSpPr>
        <p:spPr>
          <a:xfrm>
            <a:off x="5320145" y="1027476"/>
            <a:ext cx="3250623" cy="3386817"/>
          </a:xfrm>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689459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 Side 4">
    <p:bg>
      <p:bgPr>
        <a:solidFill>
          <a:schemeClr val="bg1"/>
        </a:solidFill>
        <a:effectLst/>
      </p:bgPr>
    </p:bg>
    <p:spTree>
      <p:nvGrpSpPr>
        <p:cNvPr id="1" name=""/>
        <p:cNvGrpSpPr/>
        <p:nvPr/>
      </p:nvGrpSpPr>
      <p:grpSpPr>
        <a:xfrm>
          <a:off x="0" y="0"/>
          <a:ext cx="0" cy="0"/>
          <a:chOff x="0" y="0"/>
          <a:chExt cx="0" cy="0"/>
        </a:xfrm>
      </p:grpSpPr>
      <p:pic>
        <p:nvPicPr>
          <p:cNvPr id="6" name="Picture 5" descr="A black and blue background&#10;&#10;Description automatically generated">
            <a:extLst>
              <a:ext uri="{FF2B5EF4-FFF2-40B4-BE49-F238E27FC236}">
                <a16:creationId xmlns:a16="http://schemas.microsoft.com/office/drawing/2014/main" id="{79D7EF23-CA11-B25C-E0DD-FFED5CF03E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0" y="0"/>
            <a:ext cx="9144000" cy="5143500"/>
          </a:xfrm>
          <a:prstGeom prst="rect">
            <a:avLst/>
          </a:prstGeom>
        </p:spPr>
      </p:pic>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3056246" cy="2662358"/>
          </a:xfrm>
        </p:spPr>
        <p:txBody>
          <a:bodyPr>
            <a:normAutofit/>
          </a:bodyPr>
          <a:lstStyle>
            <a:lvl1pPr>
              <a:defRPr sz="2100">
                <a:solidFill>
                  <a:schemeClr val="bg1"/>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TextBox 3">
            <a:extLst>
              <a:ext uri="{FF2B5EF4-FFF2-40B4-BE49-F238E27FC236}">
                <a16:creationId xmlns:a16="http://schemas.microsoft.com/office/drawing/2014/main" id="{F00973E6-5B20-01BF-9A08-1AC3CA15F8CD}"/>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
        <p:nvSpPr>
          <p:cNvPr id="5" name="Content Placeholder 2">
            <a:extLst>
              <a:ext uri="{FF2B5EF4-FFF2-40B4-BE49-F238E27FC236}">
                <a16:creationId xmlns:a16="http://schemas.microsoft.com/office/drawing/2014/main" id="{A90EB2AC-F64A-D99D-EBA4-18533286B77E}"/>
              </a:ext>
            </a:extLst>
          </p:cNvPr>
          <p:cNvSpPr>
            <a:spLocks noGrp="1"/>
          </p:cNvSpPr>
          <p:nvPr>
            <p:ph idx="13"/>
          </p:nvPr>
        </p:nvSpPr>
        <p:spPr>
          <a:xfrm>
            <a:off x="5320145" y="1027476"/>
            <a:ext cx="3250623" cy="3386817"/>
          </a:xfrm>
        </p:spPr>
        <p:txBody>
          <a:bodyPr/>
          <a:lstStyle>
            <a:lvl1pPr>
              <a:defRPr sz="1350" b="0" i="0">
                <a:latin typeface="Lexend Deca Light" pitchFamily="2" charset="77"/>
              </a:defRPr>
            </a:lvl1pPr>
            <a:lvl2pPr>
              <a:defRPr sz="1200" b="0" i="0">
                <a:latin typeface="Lexend Deca Light" pitchFamily="2" charset="77"/>
              </a:defRPr>
            </a:lvl2pPr>
            <a:lvl3pPr>
              <a:defRPr sz="1050" b="0" i="0">
                <a:latin typeface="Lexend Deca Light" pitchFamily="2" charset="77"/>
              </a:defRPr>
            </a:lvl3pPr>
            <a:lvl4pPr>
              <a:defRPr sz="900" b="0" i="0">
                <a:latin typeface="Lexend Deca Light" pitchFamily="2" charset="77"/>
              </a:defRPr>
            </a:lvl4pPr>
            <a:lvl5pPr>
              <a:defRPr sz="825" b="0" i="0">
                <a:latin typeface="Lexend Deca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138817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Side 5">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39E879-2E56-CF95-B41A-686CF572DC60}"/>
              </a:ext>
            </a:extLst>
          </p:cNvPr>
          <p:cNvSpPr/>
          <p:nvPr userDrawn="1"/>
        </p:nvSpPr>
        <p:spPr>
          <a:xfrm>
            <a:off x="0" y="0"/>
            <a:ext cx="4572000" cy="5143500"/>
          </a:xfrm>
          <a:prstGeom prst="rect">
            <a:avLst/>
          </a:prstGeom>
          <a:solidFill>
            <a:srgbClr val="E8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3D199"/>
              </a:solidFill>
            </a:endParaRPr>
          </a:p>
        </p:txBody>
      </p:sp>
      <p:sp>
        <p:nvSpPr>
          <p:cNvPr id="2" name="Title 1">
            <a:extLst>
              <a:ext uri="{FF2B5EF4-FFF2-40B4-BE49-F238E27FC236}">
                <a16:creationId xmlns:a16="http://schemas.microsoft.com/office/drawing/2014/main" id="{D97C259A-E32F-4429-0D92-0C0DA341B7AB}"/>
              </a:ext>
            </a:extLst>
          </p:cNvPr>
          <p:cNvSpPr>
            <a:spLocks noGrp="1"/>
          </p:cNvSpPr>
          <p:nvPr>
            <p:ph type="title"/>
          </p:nvPr>
        </p:nvSpPr>
        <p:spPr>
          <a:xfrm>
            <a:off x="628650" y="316266"/>
            <a:ext cx="3056246" cy="2662358"/>
          </a:xfrm>
        </p:spPr>
        <p:txBody>
          <a:bodyPr>
            <a:normAutofit/>
          </a:bodyPr>
          <a:lstStyle>
            <a:lvl1pPr>
              <a:defRPr sz="2100">
                <a:solidFill>
                  <a:schemeClr val="accent2"/>
                </a:solidFill>
              </a:defRPr>
            </a:lvl1pPr>
          </a:lstStyle>
          <a:p>
            <a:r>
              <a:rPr lang="en-US"/>
              <a:t>Click to edit Master title style</a:t>
            </a:r>
            <a:endParaRPr lang="en-GB" dirty="0"/>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4" name="Rectangle 3">
            <a:extLst>
              <a:ext uri="{FF2B5EF4-FFF2-40B4-BE49-F238E27FC236}">
                <a16:creationId xmlns:a16="http://schemas.microsoft.com/office/drawing/2014/main" id="{3FFFB7A4-A184-1C86-1FD8-879893F397FC}"/>
              </a:ext>
            </a:extLst>
          </p:cNvPr>
          <p:cNvSpPr/>
          <p:nvPr userDrawn="1"/>
        </p:nvSpPr>
        <p:spPr>
          <a:xfrm>
            <a:off x="0" y="0"/>
            <a:ext cx="124028" cy="515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 name="TextBox 2">
            <a:extLst>
              <a:ext uri="{FF2B5EF4-FFF2-40B4-BE49-F238E27FC236}">
                <a16:creationId xmlns:a16="http://schemas.microsoft.com/office/drawing/2014/main" id="{3554BE4C-B6B6-A6B0-A3EC-A1E2E6BE9A94}"/>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
        <p:nvSpPr>
          <p:cNvPr id="6" name="Content Placeholder 2">
            <a:extLst>
              <a:ext uri="{FF2B5EF4-FFF2-40B4-BE49-F238E27FC236}">
                <a16:creationId xmlns:a16="http://schemas.microsoft.com/office/drawing/2014/main" id="{C1C5F902-461A-2F4B-96BD-63334001A5A1}"/>
              </a:ext>
            </a:extLst>
          </p:cNvPr>
          <p:cNvSpPr>
            <a:spLocks noGrp="1"/>
          </p:cNvSpPr>
          <p:nvPr>
            <p:ph idx="13"/>
          </p:nvPr>
        </p:nvSpPr>
        <p:spPr>
          <a:xfrm>
            <a:off x="5320145" y="1027476"/>
            <a:ext cx="3250623" cy="3386817"/>
          </a:xfrm>
        </p:spPr>
        <p:txBody>
          <a:bodyPr/>
          <a:lstStyle>
            <a:lvl1pPr>
              <a:defRPr sz="1350"/>
            </a:lvl1pPr>
            <a:lvl2pPr>
              <a:defRPr sz="12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860183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t in touch">
    <p:bg>
      <p:bgPr>
        <a:solidFill>
          <a:schemeClr val="bg1"/>
        </a:solidFill>
        <a:effectLst/>
      </p:bgPr>
    </p:bg>
    <p:spTree>
      <p:nvGrpSpPr>
        <p:cNvPr id="1" name=""/>
        <p:cNvGrpSpPr/>
        <p:nvPr/>
      </p:nvGrpSpPr>
      <p:grpSpPr>
        <a:xfrm>
          <a:off x="0" y="0"/>
          <a:ext cx="0" cy="0"/>
          <a:chOff x="0" y="0"/>
          <a:chExt cx="0" cy="0"/>
        </a:xfrm>
      </p:grpSpPr>
      <p:sp>
        <p:nvSpPr>
          <p:cNvPr id="2" name="Content Placeholder 5">
            <a:extLst>
              <a:ext uri="{FF2B5EF4-FFF2-40B4-BE49-F238E27FC236}">
                <a16:creationId xmlns:a16="http://schemas.microsoft.com/office/drawing/2014/main" id="{43B4D4BE-15B5-DDC2-6DCF-4078C2D124D4}"/>
              </a:ext>
            </a:extLst>
          </p:cNvPr>
          <p:cNvSpPr>
            <a:spLocks noGrp="1"/>
          </p:cNvSpPr>
          <p:nvPr>
            <p:ph sz="quarter" idx="14" hasCustomPrompt="1"/>
          </p:nvPr>
        </p:nvSpPr>
        <p:spPr>
          <a:xfrm>
            <a:off x="6323734" y="3248061"/>
            <a:ext cx="2231981" cy="557646"/>
          </a:xfrm>
          <a:prstGeom prst="rect">
            <a:avLst/>
          </a:prstGeom>
        </p:spPr>
        <p:txBody>
          <a:bodyPr/>
          <a:lstStyle>
            <a:lvl1pPr marL="0" indent="0">
              <a:spcBef>
                <a:spcPts val="0"/>
              </a:spcBef>
              <a:buNone/>
              <a:defRPr sz="900" b="0" i="0">
                <a:solidFill>
                  <a:schemeClr val="bg1"/>
                </a:solidFill>
                <a:latin typeface="Lexend Deca Light" pitchFamily="2" charset="77"/>
              </a:defRPr>
            </a:lvl1pPr>
          </a:lstStyle>
          <a:p>
            <a:pPr lvl="0"/>
            <a:r>
              <a:rPr lang="en-GB" dirty="0"/>
              <a:t>Insert number &amp; email here</a:t>
            </a:r>
          </a:p>
        </p:txBody>
      </p:sp>
    </p:spTree>
    <p:extLst>
      <p:ext uri="{BB962C8B-B14F-4D97-AF65-F5344CB8AC3E}">
        <p14:creationId xmlns:p14="http://schemas.microsoft.com/office/powerpoint/2010/main" val="1206532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A picture containing darkness, black, moon&#10;&#10;Description automatically generated">
            <a:extLst>
              <a:ext uri="{FF2B5EF4-FFF2-40B4-BE49-F238E27FC236}">
                <a16:creationId xmlns:a16="http://schemas.microsoft.com/office/drawing/2014/main" id="{6C1306A9-ACCC-558C-DD36-A50D70A826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5" name="Slide Number Placeholder 4">
            <a:extLst>
              <a:ext uri="{FF2B5EF4-FFF2-40B4-BE49-F238E27FC236}">
                <a16:creationId xmlns:a16="http://schemas.microsoft.com/office/drawing/2014/main" id="{9EA92990-E5DE-458D-57E5-B7C423E821A1}"/>
              </a:ext>
            </a:extLst>
          </p:cNvPr>
          <p:cNvSpPr>
            <a:spLocks noGrp="1"/>
          </p:cNvSpPr>
          <p:nvPr>
            <p:ph type="sldNum" sz="quarter" idx="12"/>
          </p:nvPr>
        </p:nvSpPr>
        <p:spPr>
          <a:xfrm>
            <a:off x="6457950" y="4767263"/>
            <a:ext cx="2057400" cy="273844"/>
          </a:xfrm>
        </p:spPr>
        <p:txBody>
          <a:bodyPr anchor="b"/>
          <a:lstStyle>
            <a:lvl1pPr>
              <a:defRPr>
                <a:solidFill>
                  <a:schemeClr val="bg1"/>
                </a:solidFill>
              </a:defRPr>
            </a:lvl1pPr>
          </a:lstStyle>
          <a:p>
            <a:r>
              <a:rPr lang="en-GB" sz="600" spc="150">
                <a:latin typeface="Lexend Deca Medium" pitchFamily="2" charset="77"/>
              </a:rPr>
              <a:t>DUFRAIN &gt; PRESENTATION </a:t>
            </a:r>
            <a:fld id="{84110C67-0A51-476B-A5CD-5D99332B4501}" type="slidenum">
              <a:rPr lang="en-GB" sz="600" spc="150" smtClean="0">
                <a:latin typeface="Lexend Deca Medium" pitchFamily="2" charset="77"/>
              </a:rPr>
              <a:pPr/>
              <a:t>‹#›</a:t>
            </a:fld>
            <a:endParaRPr lang="en-GB" sz="600" spc="150" dirty="0">
              <a:latin typeface="Lexend Deca Medium" pitchFamily="2" charset="77"/>
            </a:endParaRPr>
          </a:p>
        </p:txBody>
      </p:sp>
    </p:spTree>
    <p:extLst>
      <p:ext uri="{BB962C8B-B14F-4D97-AF65-F5344CB8AC3E}">
        <p14:creationId xmlns:p14="http://schemas.microsoft.com/office/powerpoint/2010/main" val="4017047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C68D72D9-D2B3-E6BB-C978-6BEC45E1C7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grpSp>
        <p:nvGrpSpPr>
          <p:cNvPr id="15" name="Group 14">
            <a:extLst>
              <a:ext uri="{FF2B5EF4-FFF2-40B4-BE49-F238E27FC236}">
                <a16:creationId xmlns:a16="http://schemas.microsoft.com/office/drawing/2014/main" id="{0A44656D-DEF6-E795-A33A-EF55D1734F07}"/>
              </a:ext>
            </a:extLst>
          </p:cNvPr>
          <p:cNvGrpSpPr>
            <a:grpSpLocks noChangeAspect="1"/>
          </p:cNvGrpSpPr>
          <p:nvPr userDrawn="1"/>
        </p:nvGrpSpPr>
        <p:grpSpPr>
          <a:xfrm>
            <a:off x="1522879" y="842091"/>
            <a:ext cx="6098241" cy="3035667"/>
            <a:chOff x="1530320" y="992460"/>
            <a:chExt cx="6083360" cy="3055294"/>
          </a:xfrm>
        </p:grpSpPr>
        <p:pic>
          <p:nvPicPr>
            <p:cNvPr id="11" name="Picture 10" descr="A picture containing graphics, graphic design, font, symbol&#10;&#10;Description automatically generated">
              <a:extLst>
                <a:ext uri="{FF2B5EF4-FFF2-40B4-BE49-F238E27FC236}">
                  <a16:creationId xmlns:a16="http://schemas.microsoft.com/office/drawing/2014/main" id="{230B672F-2E4D-6987-B7BB-FA39D7444A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0320" y="992460"/>
              <a:ext cx="6083360" cy="3046192"/>
            </a:xfrm>
            <a:prstGeom prst="rect">
              <a:avLst/>
            </a:prstGeom>
          </p:spPr>
        </p:pic>
        <p:sp>
          <p:nvSpPr>
            <p:cNvPr id="12" name="TextBox 11">
              <a:extLst>
                <a:ext uri="{FF2B5EF4-FFF2-40B4-BE49-F238E27FC236}">
                  <a16:creationId xmlns:a16="http://schemas.microsoft.com/office/drawing/2014/main" id="{32B89F88-F41B-92B1-2452-D3CB375F6C9B}"/>
                </a:ext>
              </a:extLst>
            </p:cNvPr>
            <p:cNvSpPr txBox="1"/>
            <p:nvPr userDrawn="1"/>
          </p:nvSpPr>
          <p:spPr>
            <a:xfrm>
              <a:off x="1613791" y="3623696"/>
              <a:ext cx="2289136" cy="424058"/>
            </a:xfrm>
            <a:prstGeom prst="rect">
              <a:avLst/>
            </a:prstGeom>
            <a:noFill/>
          </p:spPr>
          <p:txBody>
            <a:bodyPr wrap="square">
              <a:spAutoFit/>
            </a:bodyPr>
            <a:lstStyle/>
            <a:p>
              <a:pPr algn="ctr"/>
              <a:r>
                <a:rPr lang="en-GB" sz="675" spc="75">
                  <a:solidFill>
                    <a:srgbClr val="53CFD0"/>
                  </a:solidFill>
                  <a:effectLst/>
                  <a:latin typeface="Lexend Deca Medium" pitchFamily="2" charset="77"/>
                </a:rPr>
                <a:t>DATA </a:t>
              </a:r>
            </a:p>
            <a:p>
              <a:pPr algn="ctr"/>
              <a:r>
                <a:rPr lang="en-GB" sz="675" spc="75">
                  <a:solidFill>
                    <a:srgbClr val="53CFD0"/>
                  </a:solidFill>
                  <a:latin typeface="Lexend Deca Medium" pitchFamily="2" charset="77"/>
                </a:rPr>
                <a:t>PIONEERS</a:t>
              </a:r>
              <a:r>
                <a:rPr lang="en-GB" sz="675" spc="75">
                  <a:solidFill>
                    <a:srgbClr val="53CFD0"/>
                  </a:solidFill>
                  <a:effectLst/>
                  <a:latin typeface="Lexend Deca Medium" pitchFamily="2" charset="77"/>
                </a:rPr>
                <a:t> </a:t>
              </a:r>
              <a:endParaRPr lang="en-GB" sz="788" spc="75">
                <a:solidFill>
                  <a:srgbClr val="53CFD0"/>
                </a:solidFill>
                <a:effectLst/>
                <a:latin typeface="Lexend Deca Medium" pitchFamily="2" charset="77"/>
              </a:endParaRPr>
            </a:p>
            <a:p>
              <a:endParaRPr lang="en-GB" sz="788">
                <a:solidFill>
                  <a:srgbClr val="0F2B29"/>
                </a:solidFill>
                <a:effectLst/>
                <a:latin typeface="Lexend Deca Light" pitchFamily="2" charset="77"/>
              </a:endParaRPr>
            </a:p>
          </p:txBody>
        </p:sp>
        <p:sp>
          <p:nvSpPr>
            <p:cNvPr id="13" name="TextBox 12">
              <a:extLst>
                <a:ext uri="{FF2B5EF4-FFF2-40B4-BE49-F238E27FC236}">
                  <a16:creationId xmlns:a16="http://schemas.microsoft.com/office/drawing/2014/main" id="{700868EF-C450-3138-BCF5-ACC7AFFBAE43}"/>
                </a:ext>
              </a:extLst>
            </p:cNvPr>
            <p:cNvSpPr txBox="1"/>
            <p:nvPr userDrawn="1"/>
          </p:nvSpPr>
          <p:spPr>
            <a:xfrm>
              <a:off x="3332563" y="3623696"/>
              <a:ext cx="2289136" cy="424058"/>
            </a:xfrm>
            <a:prstGeom prst="rect">
              <a:avLst/>
            </a:prstGeom>
            <a:noFill/>
          </p:spPr>
          <p:txBody>
            <a:bodyPr wrap="square">
              <a:spAutoFit/>
            </a:bodyPr>
            <a:lstStyle/>
            <a:p>
              <a:pPr algn="ctr"/>
              <a:r>
                <a:rPr lang="en-GB" sz="675" spc="75">
                  <a:solidFill>
                    <a:srgbClr val="33A19E"/>
                  </a:solidFill>
                  <a:effectLst/>
                  <a:latin typeface="Lexend Deca Medium" pitchFamily="2" charset="77"/>
                </a:rPr>
                <a:t>RELENTESSLY</a:t>
              </a:r>
            </a:p>
            <a:p>
              <a:pPr algn="ctr"/>
              <a:r>
                <a:rPr lang="en-GB" sz="675" spc="75">
                  <a:solidFill>
                    <a:srgbClr val="33A19E"/>
                  </a:solidFill>
                  <a:latin typeface="Lexend Deca Medium" pitchFamily="2" charset="77"/>
                </a:rPr>
                <a:t>PURSING</a:t>
              </a:r>
              <a:endParaRPr lang="en-GB" sz="788" spc="75">
                <a:solidFill>
                  <a:srgbClr val="0F2B29"/>
                </a:solidFill>
                <a:effectLst/>
                <a:latin typeface="Lexend Deca Light" pitchFamily="2" charset="77"/>
              </a:endParaRPr>
            </a:p>
            <a:p>
              <a:endParaRPr lang="en-GB" sz="788">
                <a:solidFill>
                  <a:srgbClr val="0F2B29"/>
                </a:solidFill>
                <a:effectLst/>
                <a:latin typeface="Lexend Deca Light" pitchFamily="2" charset="77"/>
              </a:endParaRPr>
            </a:p>
          </p:txBody>
        </p:sp>
        <p:sp>
          <p:nvSpPr>
            <p:cNvPr id="14" name="TextBox 13">
              <a:extLst>
                <a:ext uri="{FF2B5EF4-FFF2-40B4-BE49-F238E27FC236}">
                  <a16:creationId xmlns:a16="http://schemas.microsoft.com/office/drawing/2014/main" id="{FCA6702D-AD37-7B6B-0D29-FBECD99A7012}"/>
                </a:ext>
              </a:extLst>
            </p:cNvPr>
            <p:cNvSpPr txBox="1"/>
            <p:nvPr userDrawn="1"/>
          </p:nvSpPr>
          <p:spPr>
            <a:xfrm>
              <a:off x="4955293" y="3623696"/>
              <a:ext cx="2289136" cy="424058"/>
            </a:xfrm>
            <a:prstGeom prst="rect">
              <a:avLst/>
            </a:prstGeom>
            <a:noFill/>
          </p:spPr>
          <p:txBody>
            <a:bodyPr wrap="square">
              <a:spAutoFit/>
            </a:bodyPr>
            <a:lstStyle/>
            <a:p>
              <a:pPr algn="ctr"/>
              <a:r>
                <a:rPr lang="en-GB" sz="675" spc="75" dirty="0">
                  <a:solidFill>
                    <a:srgbClr val="102A29"/>
                  </a:solidFill>
                  <a:effectLst/>
                  <a:latin typeface="Lexend Deca Medium" pitchFamily="2" charset="77"/>
                </a:rPr>
                <a:t>CLIENT </a:t>
              </a:r>
            </a:p>
            <a:p>
              <a:pPr algn="ctr"/>
              <a:r>
                <a:rPr lang="en-GB" sz="675" spc="75" dirty="0">
                  <a:solidFill>
                    <a:srgbClr val="102A29"/>
                  </a:solidFill>
                  <a:effectLst/>
                  <a:latin typeface="Lexend Deca Medium" pitchFamily="2" charset="77"/>
                </a:rPr>
                <a:t>ADVANTAGE</a:t>
              </a:r>
              <a:endParaRPr lang="en-GB" sz="788" spc="75" dirty="0">
                <a:solidFill>
                  <a:srgbClr val="102A29"/>
                </a:solidFill>
                <a:effectLst/>
                <a:latin typeface="Lexend Deca Light" pitchFamily="2" charset="77"/>
              </a:endParaRPr>
            </a:p>
            <a:p>
              <a:endParaRPr lang="en-GB" sz="788" dirty="0">
                <a:solidFill>
                  <a:srgbClr val="0F2B29"/>
                </a:solidFill>
                <a:effectLst/>
                <a:latin typeface="Lexend Deca Light" pitchFamily="2" charset="77"/>
              </a:endParaRPr>
            </a:p>
          </p:txBody>
        </p:sp>
      </p:grpSp>
      <p:sp>
        <p:nvSpPr>
          <p:cNvPr id="2" name="TextBox 1">
            <a:extLst>
              <a:ext uri="{FF2B5EF4-FFF2-40B4-BE49-F238E27FC236}">
                <a16:creationId xmlns:a16="http://schemas.microsoft.com/office/drawing/2014/main" id="{E751B656-6B74-8EB8-1FA4-21B72ACB9D2D}"/>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latin typeface="Lexend Deca Medium" pitchFamily="2" charset="77"/>
              </a:rPr>
              <a:t>DUFRAIN &gt; PRESENTATION </a:t>
            </a:r>
            <a:fld id="{061E6807-5E5B-4110-8280-00DC71B812D4}" type="slidenum">
              <a:rPr lang="en-GB" sz="600" spc="150" smtClean="0">
                <a:latin typeface="Lexend Deca Medium" pitchFamily="2" charset="77"/>
              </a:rPr>
              <a:t>‹#›</a:t>
            </a:fld>
            <a:endParaRPr lang="en-GB" sz="600" spc="150" dirty="0">
              <a:latin typeface="Lexend Deca Medium" pitchFamily="2" charset="77"/>
            </a:endParaRPr>
          </a:p>
        </p:txBody>
      </p:sp>
    </p:spTree>
    <p:extLst>
      <p:ext uri="{BB962C8B-B14F-4D97-AF65-F5344CB8AC3E}">
        <p14:creationId xmlns:p14="http://schemas.microsoft.com/office/powerpoint/2010/main" val="141516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Title and Content - In Action Blue">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C31F1973-07FF-C83B-8AE8-7DE3990B4F76}"/>
              </a:ext>
            </a:extLst>
          </p:cNvPr>
          <p:cNvSpPr>
            <a:spLocks noGrp="1"/>
          </p:cNvSpPr>
          <p:nvPr>
            <p:ph type="pic" sz="quarter" idx="11" hasCustomPrompt="1"/>
          </p:nvPr>
        </p:nvSpPr>
        <p:spPr>
          <a:xfrm>
            <a:off x="121619" y="0"/>
            <a:ext cx="9022381" cy="5143500"/>
          </a:xfrm>
        </p:spPr>
        <p:txBody>
          <a:bodyPr/>
          <a:lstStyle>
            <a:lvl1pPr marL="0" indent="0">
              <a:buNone/>
              <a:defRPr/>
            </a:lvl1pPr>
          </a:lstStyle>
          <a:p>
            <a:r>
              <a:rPr lang="en-GB" dirty="0"/>
              <a:t>Click icon in the centre to add an image</a:t>
            </a:r>
          </a:p>
        </p:txBody>
      </p:sp>
      <p:sp>
        <p:nvSpPr>
          <p:cNvPr id="3" name="Title 1">
            <a:extLst>
              <a:ext uri="{FF2B5EF4-FFF2-40B4-BE49-F238E27FC236}">
                <a16:creationId xmlns:a16="http://schemas.microsoft.com/office/drawing/2014/main" id="{FFE41B15-121C-9DA6-3F01-D71B452D5849}"/>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4" name="Text Placeholder 2">
            <a:extLst>
              <a:ext uri="{FF2B5EF4-FFF2-40B4-BE49-F238E27FC236}">
                <a16:creationId xmlns:a16="http://schemas.microsoft.com/office/drawing/2014/main" id="{8CFEFB19-BCCB-AD58-5E73-D545627863C5}"/>
              </a:ext>
            </a:extLst>
          </p:cNvPr>
          <p:cNvSpPr>
            <a:spLocks noGrp="1"/>
          </p:cNvSpPr>
          <p:nvPr>
            <p:ph type="body" idx="1"/>
          </p:nvPr>
        </p:nvSpPr>
        <p:spPr>
          <a:xfrm>
            <a:off x="628650" y="2244230"/>
            <a:ext cx="3806716"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Rectangle 5">
            <a:extLst>
              <a:ext uri="{FF2B5EF4-FFF2-40B4-BE49-F238E27FC236}">
                <a16:creationId xmlns:a16="http://schemas.microsoft.com/office/drawing/2014/main" id="{3FD69C77-8C7F-547E-F028-55CB3EA09CE2}"/>
              </a:ext>
            </a:extLst>
          </p:cNvPr>
          <p:cNvSpPr>
            <a:spLocks/>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9" name="Picture 8" descr="A picture containing darkness, black, moon&#10;&#10;Description automatically generated">
            <a:extLst>
              <a:ext uri="{FF2B5EF4-FFF2-40B4-BE49-F238E27FC236}">
                <a16:creationId xmlns:a16="http://schemas.microsoft.com/office/drawing/2014/main" id="{7310B5C0-D1AB-ECEE-5618-204449673A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Tree>
    <p:extLst>
      <p:ext uri="{BB962C8B-B14F-4D97-AF65-F5344CB8AC3E}">
        <p14:creationId xmlns:p14="http://schemas.microsoft.com/office/powerpoint/2010/main" val="987425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Blu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72C7-09E4-3A76-B24D-2C0675B87418}"/>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1F83B84-F598-2598-08CE-14A89643AFEC}"/>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9" name="Picture 8" descr="A picture containing darkness, black, moon&#10;&#10;Description automatically generated">
            <a:extLst>
              <a:ext uri="{FF2B5EF4-FFF2-40B4-BE49-F238E27FC236}">
                <a16:creationId xmlns:a16="http://schemas.microsoft.com/office/drawing/2014/main" id="{56676404-B4F2-4FDF-46BA-E2E038D53A1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8" name="Rectangle 7">
            <a:extLst>
              <a:ext uri="{FF2B5EF4-FFF2-40B4-BE49-F238E27FC236}">
                <a16:creationId xmlns:a16="http://schemas.microsoft.com/office/drawing/2014/main" id="{D84BD610-1B46-A397-D4BC-FEB7747A8B51}"/>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 name="TextBox 3">
            <a:extLst>
              <a:ext uri="{FF2B5EF4-FFF2-40B4-BE49-F238E27FC236}">
                <a16:creationId xmlns:a16="http://schemas.microsoft.com/office/drawing/2014/main" id="{FF68E882-EC95-3C15-2FF4-9B63A531C88C}"/>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635303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Blue 2">
    <p:spTree>
      <p:nvGrpSpPr>
        <p:cNvPr id="1" name=""/>
        <p:cNvGrpSpPr/>
        <p:nvPr/>
      </p:nvGrpSpPr>
      <p:grpSpPr>
        <a:xfrm>
          <a:off x="0" y="0"/>
          <a:ext cx="0" cy="0"/>
          <a:chOff x="0" y="0"/>
          <a:chExt cx="0" cy="0"/>
        </a:xfrm>
      </p:grpSpPr>
      <p:pic>
        <p:nvPicPr>
          <p:cNvPr id="9" name="Picture 8" descr="A group of tractors working in a field&#10;&#10;Description automatically generated">
            <a:extLst>
              <a:ext uri="{FF2B5EF4-FFF2-40B4-BE49-F238E27FC236}">
                <a16:creationId xmlns:a16="http://schemas.microsoft.com/office/drawing/2014/main" id="{12038B02-C81C-2161-F5D9-DAEEBFA48F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5" name="Title 1">
            <a:extLst>
              <a:ext uri="{FF2B5EF4-FFF2-40B4-BE49-F238E27FC236}">
                <a16:creationId xmlns:a16="http://schemas.microsoft.com/office/drawing/2014/main" id="{33303036-0280-4BDF-AEBB-CF44649607C1}"/>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A941214F-6706-331D-959C-26E4ACCAEAC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descr="A picture containing darkness, black, moon&#10;&#10;Description automatically generated">
            <a:extLst>
              <a:ext uri="{FF2B5EF4-FFF2-40B4-BE49-F238E27FC236}">
                <a16:creationId xmlns:a16="http://schemas.microsoft.com/office/drawing/2014/main" id="{DABE3080-BFE6-7C01-0FA0-E9BA6B48D8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1" name="TextBox 10">
            <a:extLst>
              <a:ext uri="{FF2B5EF4-FFF2-40B4-BE49-F238E27FC236}">
                <a16:creationId xmlns:a16="http://schemas.microsoft.com/office/drawing/2014/main" id="{B087DD22-DCE9-43DC-FB1D-D31FE02850BA}"/>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4171548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Blue 3">
    <p:spTree>
      <p:nvGrpSpPr>
        <p:cNvPr id="1" name=""/>
        <p:cNvGrpSpPr/>
        <p:nvPr/>
      </p:nvGrpSpPr>
      <p:grpSpPr>
        <a:xfrm>
          <a:off x="0" y="0"/>
          <a:ext cx="0" cy="0"/>
          <a:chOff x="0" y="0"/>
          <a:chExt cx="0" cy="0"/>
        </a:xfrm>
      </p:grpSpPr>
      <p:pic>
        <p:nvPicPr>
          <p:cNvPr id="17" name="Picture 16" descr="A green field with trees and grass&#10;&#10;Description automatically generated">
            <a:extLst>
              <a:ext uri="{FF2B5EF4-FFF2-40B4-BE49-F238E27FC236}">
                <a16:creationId xmlns:a16="http://schemas.microsoft.com/office/drawing/2014/main" id="{3341066E-FBDD-5B30-60F8-CD9C774468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53CBDD62-9CDA-32C0-EC2B-C334CF9C29ED}"/>
              </a:ext>
            </a:extLst>
          </p:cNvPr>
          <p:cNvSpPr/>
          <p:nvPr userDrawn="1"/>
        </p:nvSpPr>
        <p:spPr>
          <a:xfrm>
            <a:off x="0" y="0"/>
            <a:ext cx="124028" cy="5157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5" name="Title 1">
            <a:extLst>
              <a:ext uri="{FF2B5EF4-FFF2-40B4-BE49-F238E27FC236}">
                <a16:creationId xmlns:a16="http://schemas.microsoft.com/office/drawing/2014/main" id="{33303036-0280-4BDF-AEBB-CF44649607C1}"/>
              </a:ext>
            </a:extLst>
          </p:cNvPr>
          <p:cNvSpPr>
            <a:spLocks noGrp="1"/>
          </p:cNvSpPr>
          <p:nvPr>
            <p:ph type="title"/>
          </p:nvPr>
        </p:nvSpPr>
        <p:spPr>
          <a:xfrm>
            <a:off x="628650" y="1837305"/>
            <a:ext cx="7886700" cy="406925"/>
          </a:xfrm>
        </p:spPr>
        <p:txBody>
          <a:bodyPr anchor="b">
            <a:normAutofit/>
          </a:bodyPr>
          <a:lstStyle>
            <a:lvl1pPr>
              <a:defRPr sz="2100">
                <a:solidFill>
                  <a:schemeClr val="tx2">
                    <a:lumMod val="60000"/>
                    <a:lumOff val="40000"/>
                  </a:schemeClr>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A941214F-6706-331D-959C-26E4ACCAEAC3}"/>
              </a:ext>
            </a:extLst>
          </p:cNvPr>
          <p:cNvSpPr>
            <a:spLocks noGrp="1"/>
          </p:cNvSpPr>
          <p:nvPr>
            <p:ph type="body" idx="1"/>
          </p:nvPr>
        </p:nvSpPr>
        <p:spPr>
          <a:xfrm>
            <a:off x="628650" y="2244230"/>
            <a:ext cx="7886700" cy="1125140"/>
          </a:xfrm>
        </p:spPr>
        <p:txBody>
          <a:bodyPr>
            <a:normAutofit/>
          </a:bodyPr>
          <a:lstStyle>
            <a:lvl1pPr marL="0" indent="0">
              <a:buNone/>
              <a:defRPr sz="2100">
                <a:solidFill>
                  <a:schemeClr val="bg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descr="A picture containing darkness, black, moon&#10;&#10;Description automatically generated">
            <a:extLst>
              <a:ext uri="{FF2B5EF4-FFF2-40B4-BE49-F238E27FC236}">
                <a16:creationId xmlns:a16="http://schemas.microsoft.com/office/drawing/2014/main" id="{DABE3080-BFE6-7C01-0FA0-E9BA6B48D8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5000" y="28476"/>
            <a:ext cx="999000" cy="999000"/>
          </a:xfrm>
          <a:prstGeom prst="rect">
            <a:avLst/>
          </a:prstGeom>
        </p:spPr>
      </p:pic>
      <p:sp>
        <p:nvSpPr>
          <p:cNvPr id="11" name="TextBox 10">
            <a:extLst>
              <a:ext uri="{FF2B5EF4-FFF2-40B4-BE49-F238E27FC236}">
                <a16:creationId xmlns:a16="http://schemas.microsoft.com/office/drawing/2014/main" id="{B087DD22-DCE9-43DC-FB1D-D31FE02850BA}"/>
              </a:ext>
            </a:extLst>
          </p:cNvPr>
          <p:cNvSpPr txBox="1"/>
          <p:nvPr userDrawn="1"/>
        </p:nvSpPr>
        <p:spPr>
          <a:xfrm>
            <a:off x="6880624" y="4844374"/>
            <a:ext cx="2191592" cy="1846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600" spc="150" dirty="0">
                <a:solidFill>
                  <a:schemeClr val="bg1"/>
                </a:solidFill>
                <a:latin typeface="Lexend Deca Medium" pitchFamily="2" charset="77"/>
              </a:rPr>
              <a:t>DUFRAIN &gt; PRESENTATION </a:t>
            </a:r>
            <a:fld id="{061E6807-5E5B-4110-8280-00DC71B812D4}" type="slidenum">
              <a:rPr lang="en-GB" sz="600" spc="150" smtClean="0">
                <a:solidFill>
                  <a:schemeClr val="bg1"/>
                </a:solidFill>
                <a:latin typeface="Lexend Deca Medium" pitchFamily="2" charset="77"/>
              </a:rPr>
              <a:t>‹#›</a:t>
            </a:fld>
            <a:endParaRPr lang="en-GB" sz="600" spc="150" dirty="0">
              <a:solidFill>
                <a:schemeClr val="bg1"/>
              </a:solidFill>
              <a:latin typeface="Lexend Deca Medium" pitchFamily="2" charset="77"/>
            </a:endParaRPr>
          </a:p>
        </p:txBody>
      </p:sp>
    </p:spTree>
    <p:extLst>
      <p:ext uri="{BB962C8B-B14F-4D97-AF65-F5344CB8AC3E}">
        <p14:creationId xmlns:p14="http://schemas.microsoft.com/office/powerpoint/2010/main" val="2281656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4BD1C-3D89-0F35-5E83-8C450B0B0C8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A573ED6D-CC5A-3451-B1DE-A4DACEF019D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EB949F1C-CB83-EF54-A4C7-69C2B3AB731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22E8EC2-9E03-49A7-AC20-56D1052E1AF7}" type="datetimeFigureOut">
              <a:rPr lang="en-GB" smtClean="0"/>
              <a:t>07/03/2024</a:t>
            </a:fld>
            <a:endParaRPr lang="en-GB"/>
          </a:p>
        </p:txBody>
      </p:sp>
      <p:sp>
        <p:nvSpPr>
          <p:cNvPr id="5" name="Footer Placeholder 4">
            <a:extLst>
              <a:ext uri="{FF2B5EF4-FFF2-40B4-BE49-F238E27FC236}">
                <a16:creationId xmlns:a16="http://schemas.microsoft.com/office/drawing/2014/main" id="{293C4614-22F8-47C8-667D-8821809A117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EB0DB04-E85A-8A23-11A1-8F87B30EB23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F693064-B9C8-4B6F-88A7-3E8B1796A280}" type="slidenum">
              <a:rPr lang="en-GB" smtClean="0"/>
              <a:t>‹#›</a:t>
            </a:fld>
            <a:endParaRPr lang="en-GB"/>
          </a:p>
        </p:txBody>
      </p:sp>
    </p:spTree>
    <p:extLst>
      <p:ext uri="{BB962C8B-B14F-4D97-AF65-F5344CB8AC3E}">
        <p14:creationId xmlns:p14="http://schemas.microsoft.com/office/powerpoint/2010/main" val="1450357680"/>
      </p:ext>
    </p:extLst>
  </p:cSld>
  <p:clrMap bg1="lt1" tx1="dk1" bg2="lt2" tx2="dk2" accent1="accent1" accent2="accent2" accent3="accent3" accent4="accent4" accent5="accent5" accent6="accent6" hlink="hlink" folHlink="folHlink"/>
  <p:sldLayoutIdLst>
    <p:sldLayoutId id="2147483649" r:id="rId1"/>
    <p:sldLayoutId id="2147483680" r:id="rId2"/>
    <p:sldLayoutId id="2147483681" r:id="rId3"/>
    <p:sldLayoutId id="2147483703" r:id="rId4"/>
    <p:sldLayoutId id="2147483665" r:id="rId5"/>
    <p:sldLayoutId id="2147483699" r:id="rId6"/>
    <p:sldLayoutId id="2147483651" r:id="rId7"/>
    <p:sldLayoutId id="2147483690" r:id="rId8"/>
    <p:sldLayoutId id="2147483692" r:id="rId9"/>
    <p:sldLayoutId id="2147483691" r:id="rId10"/>
    <p:sldLayoutId id="2147483662" r:id="rId11"/>
    <p:sldLayoutId id="2147483689" r:id="rId12"/>
    <p:sldLayoutId id="2147483688" r:id="rId13"/>
    <p:sldLayoutId id="2147483683" r:id="rId14"/>
    <p:sldLayoutId id="2147483686" r:id="rId15"/>
    <p:sldLayoutId id="2147483687" r:id="rId16"/>
    <p:sldLayoutId id="2147483663" r:id="rId17"/>
    <p:sldLayoutId id="2147483685" r:id="rId18"/>
    <p:sldLayoutId id="2147483650" r:id="rId19"/>
    <p:sldLayoutId id="2147483660" r:id="rId20"/>
    <p:sldLayoutId id="2147483661" r:id="rId21"/>
    <p:sldLayoutId id="2147483675" r:id="rId22"/>
    <p:sldLayoutId id="2147483667" r:id="rId23"/>
    <p:sldLayoutId id="2147483668" r:id="rId24"/>
    <p:sldLayoutId id="2147483669" r:id="rId25"/>
    <p:sldLayoutId id="2147483670" r:id="rId26"/>
    <p:sldLayoutId id="2147483671" r:id="rId27"/>
    <p:sldLayoutId id="2147483672" r:id="rId28"/>
    <p:sldLayoutId id="2147483696" r:id="rId29"/>
    <p:sldLayoutId id="2147483674" r:id="rId30"/>
    <p:sldLayoutId id="2147483693" r:id="rId31"/>
    <p:sldLayoutId id="2147483695" r:id="rId32"/>
    <p:sldLayoutId id="2147483678" r:id="rId3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A picture containing screenshot, aqua, graphics, design&#10;&#10;Description automatically generated">
            <a:extLst>
              <a:ext uri="{FF2B5EF4-FFF2-40B4-BE49-F238E27FC236}">
                <a16:creationId xmlns:a16="http://schemas.microsoft.com/office/drawing/2014/main" id="{3C060F06-8107-0456-8A71-F4C7F2C103C9}"/>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12" name="Group 11">
            <a:extLst>
              <a:ext uri="{FF2B5EF4-FFF2-40B4-BE49-F238E27FC236}">
                <a16:creationId xmlns:a16="http://schemas.microsoft.com/office/drawing/2014/main" id="{82F67571-9C04-66C8-C671-25A966FFD1A1}"/>
              </a:ext>
            </a:extLst>
          </p:cNvPr>
          <p:cNvGrpSpPr/>
          <p:nvPr userDrawn="1"/>
        </p:nvGrpSpPr>
        <p:grpSpPr>
          <a:xfrm>
            <a:off x="6308066" y="2950613"/>
            <a:ext cx="2402301" cy="988796"/>
            <a:chOff x="6261444" y="2953750"/>
            <a:chExt cx="2742627" cy="963006"/>
          </a:xfrm>
        </p:grpSpPr>
        <p:sp>
          <p:nvSpPr>
            <p:cNvPr id="14" name="TextBox 13">
              <a:extLst>
                <a:ext uri="{FF2B5EF4-FFF2-40B4-BE49-F238E27FC236}">
                  <a16:creationId xmlns:a16="http://schemas.microsoft.com/office/drawing/2014/main" id="{DEB0E23A-DAE7-92A0-F183-083AD3C900A4}"/>
                </a:ext>
              </a:extLst>
            </p:cNvPr>
            <p:cNvSpPr txBox="1"/>
            <p:nvPr userDrawn="1"/>
          </p:nvSpPr>
          <p:spPr>
            <a:xfrm>
              <a:off x="6261444" y="2953750"/>
              <a:ext cx="2473153" cy="208014"/>
            </a:xfrm>
            <a:prstGeom prst="rect">
              <a:avLst/>
            </a:prstGeom>
            <a:noFill/>
          </p:spPr>
          <p:txBody>
            <a:bodyPr wrap="square" rtlCol="0">
              <a:spAutoFit/>
            </a:bodyPr>
            <a:lstStyle/>
            <a:p>
              <a:r>
                <a:rPr lang="en-GB" sz="788" spc="150" dirty="0">
                  <a:solidFill>
                    <a:srgbClr val="53CFD0"/>
                  </a:solidFill>
                  <a:latin typeface="Lexend Deca Medium" pitchFamily="2" charset="77"/>
                </a:rPr>
                <a:t>GET IN TOUCH</a:t>
              </a:r>
            </a:p>
          </p:txBody>
        </p:sp>
        <p:sp>
          <p:nvSpPr>
            <p:cNvPr id="15" name="TextBox 14">
              <a:extLst>
                <a:ext uri="{FF2B5EF4-FFF2-40B4-BE49-F238E27FC236}">
                  <a16:creationId xmlns:a16="http://schemas.microsoft.com/office/drawing/2014/main" id="{15C27229-94DD-91EB-5C21-27FF5ED78FF0}"/>
                </a:ext>
              </a:extLst>
            </p:cNvPr>
            <p:cNvSpPr txBox="1"/>
            <p:nvPr userDrawn="1"/>
          </p:nvSpPr>
          <p:spPr>
            <a:xfrm>
              <a:off x="6270481" y="3557057"/>
              <a:ext cx="2733590" cy="359699"/>
            </a:xfrm>
            <a:prstGeom prst="rect">
              <a:avLst/>
            </a:prstGeom>
            <a:noFill/>
          </p:spPr>
          <p:txBody>
            <a:bodyPr wrap="square" rtlCol="0">
              <a:spAutoFit/>
            </a:bodyPr>
            <a:lstStyle/>
            <a:p>
              <a:r>
                <a:rPr lang="en-GB" sz="1800" dirty="0">
                  <a:solidFill>
                    <a:schemeClr val="bg1"/>
                  </a:solidFill>
                  <a:latin typeface="Allison" pitchFamily="2" charset="77"/>
                </a:rPr>
                <a:t>We’d love to hear from you </a:t>
              </a:r>
            </a:p>
          </p:txBody>
        </p:sp>
      </p:grpSp>
    </p:spTree>
    <p:extLst>
      <p:ext uri="{BB962C8B-B14F-4D97-AF65-F5344CB8AC3E}">
        <p14:creationId xmlns:p14="http://schemas.microsoft.com/office/powerpoint/2010/main" val="2326571224"/>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sv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5.xml"/><Relationship Id="rId4" Type="http://schemas.openxmlformats.org/officeDocument/2006/relationships/image" Target="../media/image47.jpe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4.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DDC8-8CB5-166C-A1ED-5756B6D97088}"/>
              </a:ext>
            </a:extLst>
          </p:cNvPr>
          <p:cNvSpPr>
            <a:spLocks noGrp="1"/>
          </p:cNvSpPr>
          <p:nvPr>
            <p:ph type="title"/>
          </p:nvPr>
        </p:nvSpPr>
        <p:spPr/>
        <p:txBody>
          <a:bodyPr/>
          <a:lstStyle/>
          <a:p>
            <a:r>
              <a:rPr lang="en-GB" dirty="0"/>
              <a:t>POWER BI ENABLEMENT</a:t>
            </a:r>
          </a:p>
        </p:txBody>
      </p:sp>
      <p:sp>
        <p:nvSpPr>
          <p:cNvPr id="3" name="Text Placeholder 2">
            <a:extLst>
              <a:ext uri="{FF2B5EF4-FFF2-40B4-BE49-F238E27FC236}">
                <a16:creationId xmlns:a16="http://schemas.microsoft.com/office/drawing/2014/main" id="{5E9E07C1-129A-1D93-4C60-ABB7E5138B03}"/>
              </a:ext>
            </a:extLst>
          </p:cNvPr>
          <p:cNvSpPr>
            <a:spLocks noGrp="1"/>
          </p:cNvSpPr>
          <p:nvPr>
            <p:ph type="body" idx="10"/>
          </p:nvPr>
        </p:nvSpPr>
        <p:spPr/>
        <p:txBody>
          <a:bodyPr/>
          <a:lstStyle/>
          <a:p>
            <a:r>
              <a:rPr lang="en-GB" dirty="0"/>
              <a:t>Power BI Governance: the key to driving Adoption</a:t>
            </a:r>
          </a:p>
        </p:txBody>
      </p:sp>
      <p:sp>
        <p:nvSpPr>
          <p:cNvPr id="5" name="TextBox 4">
            <a:extLst>
              <a:ext uri="{FF2B5EF4-FFF2-40B4-BE49-F238E27FC236}">
                <a16:creationId xmlns:a16="http://schemas.microsoft.com/office/drawing/2014/main" id="{0920C0B2-4F7F-70CB-AD98-36E108B6C710}"/>
              </a:ext>
            </a:extLst>
          </p:cNvPr>
          <p:cNvSpPr txBox="1"/>
          <p:nvPr/>
        </p:nvSpPr>
        <p:spPr>
          <a:xfrm>
            <a:off x="4471987" y="178028"/>
            <a:ext cx="4572000" cy="261610"/>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GB" sz="1100" spc="150" dirty="0">
                <a:solidFill>
                  <a:schemeClr val="bg1"/>
                </a:solidFill>
                <a:latin typeface="Lexend Deca Medium" pitchFamily="2" charset="77"/>
              </a:rPr>
              <a:t>SQLBits 2024</a:t>
            </a:r>
          </a:p>
        </p:txBody>
      </p:sp>
    </p:spTree>
    <p:extLst>
      <p:ext uri="{BB962C8B-B14F-4D97-AF65-F5344CB8AC3E}">
        <p14:creationId xmlns:p14="http://schemas.microsoft.com/office/powerpoint/2010/main" val="3701384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B9A9-08B7-5345-2BA4-C161A6CE2175}"/>
              </a:ext>
            </a:extLst>
          </p:cNvPr>
          <p:cNvSpPr>
            <a:spLocks noGrp="1"/>
          </p:cNvSpPr>
          <p:nvPr>
            <p:ph type="title"/>
          </p:nvPr>
        </p:nvSpPr>
        <p:spPr>
          <a:xfrm>
            <a:off x="573232" y="794897"/>
            <a:ext cx="3056246" cy="883884"/>
          </a:xfrm>
        </p:spPr>
        <p:txBody>
          <a:bodyPr>
            <a:normAutofit/>
          </a:bodyPr>
          <a:lstStyle/>
          <a:p>
            <a:r>
              <a:rPr lang="en-GB" sz="2800" dirty="0"/>
              <a:t>Hello!</a:t>
            </a:r>
          </a:p>
        </p:txBody>
      </p:sp>
      <p:pic>
        <p:nvPicPr>
          <p:cNvPr id="5" name="Content Placeholder 4" descr="A person smiling at camera&#10;&#10;Description automatically generated">
            <a:extLst>
              <a:ext uri="{FF2B5EF4-FFF2-40B4-BE49-F238E27FC236}">
                <a16:creationId xmlns:a16="http://schemas.microsoft.com/office/drawing/2014/main" id="{64D5D364-021C-61D7-77EF-C2198FA355EC}"/>
              </a:ext>
            </a:extLst>
          </p:cNvPr>
          <p:cNvPicPr>
            <a:picLocks noGrp="1" noChangeAspect="1"/>
          </p:cNvPicPr>
          <p:nvPr>
            <p:ph idx="13"/>
          </p:nvPr>
        </p:nvPicPr>
        <p:blipFill>
          <a:blip r:embed="rId2" cstate="screen">
            <a:extLst>
              <a:ext uri="{28A0092B-C50C-407E-A947-70E740481C1C}">
                <a14:useLocalDpi xmlns:a14="http://schemas.microsoft.com/office/drawing/2010/main"/>
              </a:ext>
            </a:extLst>
          </a:blip>
          <a:stretch>
            <a:fillRect/>
          </a:stretch>
        </p:blipFill>
        <p:spPr>
          <a:xfrm>
            <a:off x="1069634" y="1821535"/>
            <a:ext cx="2559844" cy="2293801"/>
          </a:xfrm>
        </p:spPr>
      </p:pic>
      <p:sp>
        <p:nvSpPr>
          <p:cNvPr id="6" name="Title 1">
            <a:extLst>
              <a:ext uri="{FF2B5EF4-FFF2-40B4-BE49-F238E27FC236}">
                <a16:creationId xmlns:a16="http://schemas.microsoft.com/office/drawing/2014/main" id="{A2D156FE-4341-4A05-F7CF-530BBD4D9B53}"/>
              </a:ext>
            </a:extLst>
          </p:cNvPr>
          <p:cNvSpPr txBox="1">
            <a:spLocks/>
          </p:cNvSpPr>
          <p:nvPr/>
        </p:nvSpPr>
        <p:spPr>
          <a:xfrm>
            <a:off x="1433640" y="4115336"/>
            <a:ext cx="1973929" cy="60680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100" kern="1200">
                <a:solidFill>
                  <a:schemeClr val="bg1"/>
                </a:solidFill>
                <a:latin typeface="+mj-lt"/>
                <a:ea typeface="+mj-ea"/>
                <a:cs typeface="+mj-cs"/>
              </a:defRPr>
            </a:lvl1pPr>
          </a:lstStyle>
          <a:p>
            <a:r>
              <a:rPr lang="en-GB" sz="2800" dirty="0">
                <a:latin typeface="Allison" pitchFamily="2" charset="0"/>
              </a:rPr>
              <a:t>Megan Livadas</a:t>
            </a:r>
          </a:p>
        </p:txBody>
      </p:sp>
      <p:sp>
        <p:nvSpPr>
          <p:cNvPr id="7" name="TextBox 6">
            <a:extLst>
              <a:ext uri="{FF2B5EF4-FFF2-40B4-BE49-F238E27FC236}">
                <a16:creationId xmlns:a16="http://schemas.microsoft.com/office/drawing/2014/main" id="{CDF19604-B9F3-8583-E5C7-1B18D4DA63BE}"/>
              </a:ext>
            </a:extLst>
          </p:cNvPr>
          <p:cNvSpPr txBox="1"/>
          <p:nvPr/>
        </p:nvSpPr>
        <p:spPr>
          <a:xfrm>
            <a:off x="4886325" y="1015592"/>
            <a:ext cx="3684443" cy="3905685"/>
          </a:xfrm>
          <a:prstGeom prst="rect">
            <a:avLst/>
          </a:prstGeom>
          <a:noFill/>
        </p:spPr>
        <p:txBody>
          <a:bodyPr wrap="square" rtlCol="0">
            <a:spAutoFit/>
          </a:bodyPr>
          <a:lstStyle/>
          <a:p>
            <a:pPr marL="171450" indent="-171450" algn="l">
              <a:lnSpc>
                <a:spcPct val="200000"/>
              </a:lnSpc>
              <a:buFont typeface="Arial" panose="020B0604020202020204" pitchFamily="34" charset="0"/>
              <a:buChar char="•"/>
            </a:pPr>
            <a:r>
              <a:rPr lang="en-GB" sz="1400" dirty="0">
                <a:solidFill>
                  <a:schemeClr val="bg2"/>
                </a:solidFill>
                <a:latin typeface="Lexend Deca" pitchFamily="2" charset="0"/>
              </a:rPr>
              <a:t>Head of BI &amp; Analytics at Dufrain</a:t>
            </a:r>
          </a:p>
          <a:p>
            <a:pPr marL="171450" indent="-171450" algn="l">
              <a:lnSpc>
                <a:spcPct val="200000"/>
              </a:lnSpc>
              <a:buFont typeface="Arial" panose="020B0604020202020204" pitchFamily="34" charset="0"/>
              <a:buChar char="•"/>
            </a:pPr>
            <a:r>
              <a:rPr lang="en-GB" sz="1400" dirty="0">
                <a:solidFill>
                  <a:schemeClr val="bg2"/>
                </a:solidFill>
                <a:latin typeface="Lexend Deca" pitchFamily="2" charset="0"/>
              </a:rPr>
              <a:t>Power BI Fangirl since 2018</a:t>
            </a:r>
          </a:p>
          <a:p>
            <a:pPr marL="171450" indent="-171450" algn="l">
              <a:lnSpc>
                <a:spcPct val="200000"/>
              </a:lnSpc>
              <a:buFont typeface="Arial" panose="020B0604020202020204" pitchFamily="34" charset="0"/>
              <a:buChar char="•"/>
            </a:pPr>
            <a:r>
              <a:rPr lang="en-GB" sz="1400" dirty="0">
                <a:solidFill>
                  <a:schemeClr val="bg2"/>
                </a:solidFill>
                <a:latin typeface="Lexend Deca" pitchFamily="2" charset="0"/>
              </a:rPr>
              <a:t>Working across a range of industries but particularly fond of insurance and retail.</a:t>
            </a:r>
          </a:p>
          <a:p>
            <a:pPr marL="171450" indent="-171450" algn="l">
              <a:lnSpc>
                <a:spcPct val="200000"/>
              </a:lnSpc>
              <a:buFont typeface="Arial" panose="020B0604020202020204" pitchFamily="34" charset="0"/>
              <a:buChar char="•"/>
            </a:pPr>
            <a:r>
              <a:rPr lang="en-GB" sz="1400" dirty="0">
                <a:solidFill>
                  <a:schemeClr val="bg2"/>
                </a:solidFill>
                <a:latin typeface="Lexend Deca" pitchFamily="2" charset="0"/>
              </a:rPr>
              <a:t>On a mission to help organisations create a Power BI Culture, and drive adoption through proper governance.</a:t>
            </a:r>
          </a:p>
          <a:p>
            <a:pPr marL="171450" indent="-171450" algn="l">
              <a:lnSpc>
                <a:spcPct val="200000"/>
              </a:lnSpc>
              <a:buFont typeface="Arial" panose="020B0604020202020204" pitchFamily="34" charset="0"/>
              <a:buChar char="•"/>
            </a:pPr>
            <a:endParaRPr lang="en-GB" sz="1400" dirty="0">
              <a:solidFill>
                <a:schemeClr val="bg2"/>
              </a:solidFill>
              <a:latin typeface="Lexend Deca" pitchFamily="2" charset="0"/>
            </a:endParaRPr>
          </a:p>
        </p:txBody>
      </p:sp>
      <p:pic>
        <p:nvPicPr>
          <p:cNvPr id="8" name="Picture 7" descr="A blue fireworks in the dark&#10;&#10;Description automatically generated">
            <a:extLst>
              <a:ext uri="{FF2B5EF4-FFF2-40B4-BE49-F238E27FC236}">
                <a16:creationId xmlns:a16="http://schemas.microsoft.com/office/drawing/2014/main" id="{ED808BB1-0753-AD38-6847-F20B74A58A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947210">
            <a:off x="604179" y="1370431"/>
            <a:ext cx="1140154" cy="1140154"/>
          </a:xfrm>
          <a:prstGeom prst="rect">
            <a:avLst/>
          </a:prstGeom>
        </p:spPr>
      </p:pic>
    </p:spTree>
    <p:extLst>
      <p:ext uri="{BB962C8B-B14F-4D97-AF65-F5344CB8AC3E}">
        <p14:creationId xmlns:p14="http://schemas.microsoft.com/office/powerpoint/2010/main" val="424153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1C36C-9CD0-E93C-6F65-A158740DF710}"/>
              </a:ext>
            </a:extLst>
          </p:cNvPr>
          <p:cNvSpPr>
            <a:spLocks noGrp="1"/>
          </p:cNvSpPr>
          <p:nvPr>
            <p:ph type="title"/>
          </p:nvPr>
        </p:nvSpPr>
        <p:spPr>
          <a:xfrm>
            <a:off x="328846" y="293781"/>
            <a:ext cx="7886700" cy="404886"/>
          </a:xfrm>
        </p:spPr>
        <p:txBody>
          <a:bodyPr/>
          <a:lstStyle/>
          <a:p>
            <a:r>
              <a:rPr lang="en-GB" dirty="0">
                <a:solidFill>
                  <a:schemeClr val="accent1"/>
                </a:solidFill>
              </a:rPr>
              <a:t>How did we get here?</a:t>
            </a:r>
          </a:p>
        </p:txBody>
      </p:sp>
      <p:sp>
        <p:nvSpPr>
          <p:cNvPr id="4" name="Title 2">
            <a:extLst>
              <a:ext uri="{FF2B5EF4-FFF2-40B4-BE49-F238E27FC236}">
                <a16:creationId xmlns:a16="http://schemas.microsoft.com/office/drawing/2014/main" id="{A2E3E175-CB17-C650-0FE1-39E462DDDF70}"/>
              </a:ext>
            </a:extLst>
          </p:cNvPr>
          <p:cNvSpPr txBox="1">
            <a:spLocks/>
          </p:cNvSpPr>
          <p:nvPr/>
        </p:nvSpPr>
        <p:spPr>
          <a:xfrm>
            <a:off x="958434" y="859205"/>
            <a:ext cx="7886700" cy="133329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000" kern="1200">
                <a:solidFill>
                  <a:schemeClr val="accent2"/>
                </a:solidFill>
                <a:latin typeface="+mj-lt"/>
                <a:ea typeface="+mj-ea"/>
                <a:cs typeface="+mj-cs"/>
              </a:defRPr>
            </a:lvl1pPr>
          </a:lstStyle>
          <a:p>
            <a:pPr>
              <a:lnSpc>
                <a:spcPct val="200000"/>
              </a:lnSpc>
            </a:pPr>
            <a:r>
              <a:rPr lang="en-GB" sz="1400" dirty="0">
                <a:solidFill>
                  <a:schemeClr val="bg2"/>
                </a:solidFill>
                <a:latin typeface="+mn-lt"/>
              </a:rPr>
              <a:t>Power BI Tenant switched on</a:t>
            </a:r>
          </a:p>
          <a:p>
            <a:pPr>
              <a:lnSpc>
                <a:spcPct val="200000"/>
              </a:lnSpc>
            </a:pPr>
            <a:r>
              <a:rPr lang="en-GB" sz="1400" dirty="0">
                <a:solidFill>
                  <a:schemeClr val="bg2"/>
                </a:solidFill>
                <a:latin typeface="+mn-lt"/>
              </a:rPr>
              <a:t>Licenses purchased and assigned</a:t>
            </a:r>
          </a:p>
          <a:p>
            <a:pPr>
              <a:lnSpc>
                <a:spcPct val="200000"/>
              </a:lnSpc>
            </a:pPr>
            <a:r>
              <a:rPr lang="en-GB" sz="1400" dirty="0">
                <a:solidFill>
                  <a:schemeClr val="bg2"/>
                </a:solidFill>
                <a:latin typeface="+mn-lt"/>
              </a:rPr>
              <a:t>Developers developing</a:t>
            </a:r>
          </a:p>
        </p:txBody>
      </p:sp>
      <p:pic>
        <p:nvPicPr>
          <p:cNvPr id="8" name="Graphic 7" descr="Badge Tick with solid fill">
            <a:extLst>
              <a:ext uri="{FF2B5EF4-FFF2-40B4-BE49-F238E27FC236}">
                <a16:creationId xmlns:a16="http://schemas.microsoft.com/office/drawing/2014/main" id="{E75BA6F5-1622-C242-75C2-98ACDF737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843" y="940856"/>
            <a:ext cx="442591" cy="442591"/>
          </a:xfrm>
          <a:prstGeom prst="rect">
            <a:avLst/>
          </a:prstGeom>
        </p:spPr>
      </p:pic>
      <p:pic>
        <p:nvPicPr>
          <p:cNvPr id="9" name="Graphic 8" descr="Badge Tick with solid fill">
            <a:extLst>
              <a:ext uri="{FF2B5EF4-FFF2-40B4-BE49-F238E27FC236}">
                <a16:creationId xmlns:a16="http://schemas.microsoft.com/office/drawing/2014/main" id="{B298BB9B-ABC4-9247-E402-0C34A728FF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843" y="1371616"/>
            <a:ext cx="442591" cy="442591"/>
          </a:xfrm>
          <a:prstGeom prst="rect">
            <a:avLst/>
          </a:prstGeom>
        </p:spPr>
      </p:pic>
      <p:pic>
        <p:nvPicPr>
          <p:cNvPr id="10" name="Graphic 9" descr="Badge Tick with solid fill">
            <a:extLst>
              <a:ext uri="{FF2B5EF4-FFF2-40B4-BE49-F238E27FC236}">
                <a16:creationId xmlns:a16="http://schemas.microsoft.com/office/drawing/2014/main" id="{737BA9A3-8EE6-475D-4A46-C8E88BF49D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843" y="1802375"/>
            <a:ext cx="442591" cy="442591"/>
          </a:xfrm>
          <a:prstGeom prst="rect">
            <a:avLst/>
          </a:prstGeom>
        </p:spPr>
      </p:pic>
      <p:sp>
        <p:nvSpPr>
          <p:cNvPr id="11" name="Title 2">
            <a:extLst>
              <a:ext uri="{FF2B5EF4-FFF2-40B4-BE49-F238E27FC236}">
                <a16:creationId xmlns:a16="http://schemas.microsoft.com/office/drawing/2014/main" id="{CF81F0DC-4BF1-6B55-F5A3-DF817214D2F2}"/>
              </a:ext>
            </a:extLst>
          </p:cNvPr>
          <p:cNvSpPr txBox="1">
            <a:spLocks/>
          </p:cNvSpPr>
          <p:nvPr/>
        </p:nvSpPr>
        <p:spPr>
          <a:xfrm>
            <a:off x="958434" y="2233135"/>
            <a:ext cx="2421848" cy="58422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000" kern="1200">
                <a:solidFill>
                  <a:schemeClr val="accent2"/>
                </a:solidFill>
                <a:latin typeface="+mj-lt"/>
                <a:ea typeface="+mj-ea"/>
                <a:cs typeface="+mj-cs"/>
              </a:defRPr>
            </a:lvl1pPr>
          </a:lstStyle>
          <a:p>
            <a:r>
              <a:rPr lang="en-GB" dirty="0">
                <a:solidFill>
                  <a:schemeClr val="accent5">
                    <a:lumMod val="60000"/>
                    <a:lumOff val="40000"/>
                  </a:schemeClr>
                </a:solidFill>
              </a:rPr>
              <a:t>Job done? Right?</a:t>
            </a:r>
          </a:p>
        </p:txBody>
      </p:sp>
      <p:sp>
        <p:nvSpPr>
          <p:cNvPr id="12" name="Rectangle 11">
            <a:extLst>
              <a:ext uri="{FF2B5EF4-FFF2-40B4-BE49-F238E27FC236}">
                <a16:creationId xmlns:a16="http://schemas.microsoft.com/office/drawing/2014/main" id="{BC08C253-AE07-4E30-6EAD-70B525CEE780}"/>
              </a:ext>
            </a:extLst>
          </p:cNvPr>
          <p:cNvSpPr/>
          <p:nvPr/>
        </p:nvSpPr>
        <p:spPr>
          <a:xfrm>
            <a:off x="5049570" y="3853654"/>
            <a:ext cx="1725187" cy="974362"/>
          </a:xfrm>
          <a:prstGeom prst="rect">
            <a:avLst/>
          </a:prstGeom>
          <a:gradFill>
            <a:gsLst>
              <a:gs pos="0">
                <a:schemeClr val="accent2"/>
              </a:gs>
              <a:gs pos="50000">
                <a:schemeClr val="accent2">
                  <a:lumMod val="60000"/>
                  <a:lumOff val="40000"/>
                </a:schemeClr>
              </a:gs>
              <a:gs pos="100000">
                <a:schemeClr val="accent6">
                  <a:lumMod val="40000"/>
                  <a:lumOff val="60000"/>
                  <a:shade val="100000"/>
                  <a:satMod val="115000"/>
                </a:schemeClr>
              </a:gs>
            </a:gsLst>
            <a:lin ang="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Users still in </a:t>
            </a:r>
          </a:p>
          <a:p>
            <a:pPr algn="ctr"/>
            <a:r>
              <a:rPr lang="en-GB" dirty="0"/>
              <a:t>Excel!</a:t>
            </a:r>
          </a:p>
        </p:txBody>
      </p:sp>
      <p:sp>
        <p:nvSpPr>
          <p:cNvPr id="13" name="Rectangle 12">
            <a:extLst>
              <a:ext uri="{FF2B5EF4-FFF2-40B4-BE49-F238E27FC236}">
                <a16:creationId xmlns:a16="http://schemas.microsoft.com/office/drawing/2014/main" id="{EB9F84FA-71D7-216A-B8FE-3173288A2221}"/>
              </a:ext>
            </a:extLst>
          </p:cNvPr>
          <p:cNvSpPr/>
          <p:nvPr/>
        </p:nvSpPr>
        <p:spPr>
          <a:xfrm>
            <a:off x="2972599" y="2779487"/>
            <a:ext cx="1725187" cy="974362"/>
          </a:xfrm>
          <a:prstGeom prst="rect">
            <a:avLst/>
          </a:prstGeom>
          <a:gradFill>
            <a:gsLst>
              <a:gs pos="0">
                <a:schemeClr val="accent2"/>
              </a:gs>
              <a:gs pos="50000">
                <a:schemeClr val="accent2">
                  <a:lumMod val="60000"/>
                  <a:lumOff val="40000"/>
                </a:schemeClr>
              </a:gs>
              <a:gs pos="100000">
                <a:schemeClr val="accent6">
                  <a:lumMod val="40000"/>
                  <a:lumOff val="60000"/>
                  <a:shade val="100000"/>
                  <a:satMod val="115000"/>
                </a:schemeClr>
              </a:gs>
            </a:gsLst>
            <a:lin ang="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Thousands of workspaces!</a:t>
            </a:r>
          </a:p>
        </p:txBody>
      </p:sp>
      <p:sp>
        <p:nvSpPr>
          <p:cNvPr id="14" name="Rectangle 13">
            <a:extLst>
              <a:ext uri="{FF2B5EF4-FFF2-40B4-BE49-F238E27FC236}">
                <a16:creationId xmlns:a16="http://schemas.microsoft.com/office/drawing/2014/main" id="{99E51C2E-762A-420B-DDFD-95AE90E140C7}"/>
              </a:ext>
            </a:extLst>
          </p:cNvPr>
          <p:cNvSpPr/>
          <p:nvPr/>
        </p:nvSpPr>
        <p:spPr>
          <a:xfrm>
            <a:off x="4820138" y="2779487"/>
            <a:ext cx="1725187" cy="974362"/>
          </a:xfrm>
          <a:prstGeom prst="rect">
            <a:avLst/>
          </a:prstGeom>
          <a:gradFill>
            <a:gsLst>
              <a:gs pos="0">
                <a:schemeClr val="accent2"/>
              </a:gs>
              <a:gs pos="50000">
                <a:schemeClr val="accent2">
                  <a:lumMod val="60000"/>
                  <a:lumOff val="40000"/>
                </a:schemeClr>
              </a:gs>
              <a:gs pos="100000">
                <a:schemeClr val="accent6">
                  <a:lumMod val="40000"/>
                  <a:lumOff val="60000"/>
                  <a:shade val="100000"/>
                  <a:satMod val="115000"/>
                </a:schemeClr>
              </a:gs>
            </a:gsLst>
            <a:lin ang="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Swimming in duplicates of the same content!</a:t>
            </a:r>
          </a:p>
        </p:txBody>
      </p:sp>
      <p:sp>
        <p:nvSpPr>
          <p:cNvPr id="15" name="Rectangle 14">
            <a:extLst>
              <a:ext uri="{FF2B5EF4-FFF2-40B4-BE49-F238E27FC236}">
                <a16:creationId xmlns:a16="http://schemas.microsoft.com/office/drawing/2014/main" id="{BFF98AB6-996D-DEDA-4506-C4F9C225E124}"/>
              </a:ext>
            </a:extLst>
          </p:cNvPr>
          <p:cNvSpPr/>
          <p:nvPr/>
        </p:nvSpPr>
        <p:spPr>
          <a:xfrm>
            <a:off x="3202031" y="3853654"/>
            <a:ext cx="1725187" cy="974362"/>
          </a:xfrm>
          <a:prstGeom prst="rect">
            <a:avLst/>
          </a:prstGeom>
          <a:gradFill>
            <a:gsLst>
              <a:gs pos="0">
                <a:schemeClr val="accent2"/>
              </a:gs>
              <a:gs pos="50000">
                <a:schemeClr val="accent2">
                  <a:lumMod val="60000"/>
                  <a:lumOff val="40000"/>
                </a:schemeClr>
              </a:gs>
              <a:gs pos="100000">
                <a:schemeClr val="accent6">
                  <a:lumMod val="40000"/>
                  <a:lumOff val="60000"/>
                  <a:shade val="100000"/>
                  <a:satMod val="115000"/>
                </a:schemeClr>
              </a:gs>
            </a:gsLst>
            <a:lin ang="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No version of </a:t>
            </a:r>
          </a:p>
          <a:p>
            <a:pPr algn="ctr"/>
            <a:r>
              <a:rPr lang="en-GB" dirty="0"/>
              <a:t>the truth!</a:t>
            </a:r>
          </a:p>
        </p:txBody>
      </p:sp>
      <p:pic>
        <p:nvPicPr>
          <p:cNvPr id="1026" name="Picture 2" descr="One Year Later... - SpongeBob Time Card - YouTube">
            <a:extLst>
              <a:ext uri="{FF2B5EF4-FFF2-40B4-BE49-F238E27FC236}">
                <a16:creationId xmlns:a16="http://schemas.microsoft.com/office/drawing/2014/main" id="{FAA081F1-DC29-19B8-E5B2-04528B0377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4558" y="3141546"/>
            <a:ext cx="2177078" cy="122460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E5E345BB-2F70-E6AC-6075-59B5DEA0C4C6}"/>
              </a:ext>
            </a:extLst>
          </p:cNvPr>
          <p:cNvSpPr/>
          <p:nvPr/>
        </p:nvSpPr>
        <p:spPr>
          <a:xfrm>
            <a:off x="6667677" y="2779487"/>
            <a:ext cx="1725187" cy="974362"/>
          </a:xfrm>
          <a:prstGeom prst="rect">
            <a:avLst/>
          </a:prstGeom>
          <a:gradFill>
            <a:gsLst>
              <a:gs pos="0">
                <a:schemeClr val="accent2"/>
              </a:gs>
              <a:gs pos="50000">
                <a:schemeClr val="accent2">
                  <a:lumMod val="60000"/>
                  <a:lumOff val="40000"/>
                </a:schemeClr>
              </a:gs>
              <a:gs pos="100000">
                <a:schemeClr val="accent6">
                  <a:lumMod val="40000"/>
                  <a:lumOff val="60000"/>
                  <a:shade val="100000"/>
                  <a:satMod val="115000"/>
                </a:schemeClr>
              </a:gs>
            </a:gsLst>
            <a:lin ang="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How many Power Query steps?!</a:t>
            </a:r>
          </a:p>
        </p:txBody>
      </p:sp>
      <p:sp>
        <p:nvSpPr>
          <p:cNvPr id="21" name="Rectangle 20">
            <a:extLst>
              <a:ext uri="{FF2B5EF4-FFF2-40B4-BE49-F238E27FC236}">
                <a16:creationId xmlns:a16="http://schemas.microsoft.com/office/drawing/2014/main" id="{1130DDF2-0A41-20E0-FA32-66F2C19C2BEA}"/>
              </a:ext>
            </a:extLst>
          </p:cNvPr>
          <p:cNvSpPr/>
          <p:nvPr/>
        </p:nvSpPr>
        <p:spPr>
          <a:xfrm>
            <a:off x="6897110" y="3853654"/>
            <a:ext cx="1725187" cy="974362"/>
          </a:xfrm>
          <a:prstGeom prst="rect">
            <a:avLst/>
          </a:prstGeom>
          <a:gradFill>
            <a:gsLst>
              <a:gs pos="0">
                <a:schemeClr val="accent2"/>
              </a:gs>
              <a:gs pos="50000">
                <a:schemeClr val="accent2">
                  <a:lumMod val="60000"/>
                  <a:lumOff val="40000"/>
                </a:schemeClr>
              </a:gs>
              <a:gs pos="100000">
                <a:schemeClr val="accent6">
                  <a:lumMod val="40000"/>
                  <a:lumOff val="60000"/>
                  <a:shade val="100000"/>
                  <a:satMod val="115000"/>
                </a:schemeClr>
              </a:gs>
            </a:gsLst>
            <a:lin ang="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BI Team are overwhelmed!</a:t>
            </a:r>
          </a:p>
        </p:txBody>
      </p:sp>
      <p:pic>
        <p:nvPicPr>
          <p:cNvPr id="23" name="Graphic 22" descr="Woman holding a laptop">
            <a:extLst>
              <a:ext uri="{FF2B5EF4-FFF2-40B4-BE49-F238E27FC236}">
                <a16:creationId xmlns:a16="http://schemas.microsoft.com/office/drawing/2014/main" id="{44457AA3-17B7-FAD4-BF21-016A5CC661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99127" y="1346975"/>
            <a:ext cx="1205436" cy="1224775"/>
          </a:xfrm>
          <a:prstGeom prst="rect">
            <a:avLst/>
          </a:prstGeom>
        </p:spPr>
      </p:pic>
      <p:pic>
        <p:nvPicPr>
          <p:cNvPr id="25" name="Graphic 24" descr="Man in glasses wearing turtleneck">
            <a:extLst>
              <a:ext uri="{FF2B5EF4-FFF2-40B4-BE49-F238E27FC236}">
                <a16:creationId xmlns:a16="http://schemas.microsoft.com/office/drawing/2014/main" id="{50AD7C4F-17B3-45E2-EF71-C958AA10E3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814119" y="1346975"/>
            <a:ext cx="910215" cy="1224775"/>
          </a:xfrm>
          <a:prstGeom prst="rect">
            <a:avLst/>
          </a:prstGeom>
        </p:spPr>
      </p:pic>
      <p:sp>
        <p:nvSpPr>
          <p:cNvPr id="26" name="Speech Bubble: Oval 25">
            <a:extLst>
              <a:ext uri="{FF2B5EF4-FFF2-40B4-BE49-F238E27FC236}">
                <a16:creationId xmlns:a16="http://schemas.microsoft.com/office/drawing/2014/main" id="{4A2BA31D-D2B2-7430-443D-D926555ABECD}"/>
              </a:ext>
            </a:extLst>
          </p:cNvPr>
          <p:cNvSpPr/>
          <p:nvPr/>
        </p:nvSpPr>
        <p:spPr>
          <a:xfrm flipH="1">
            <a:off x="5708309" y="449977"/>
            <a:ext cx="1802564" cy="956200"/>
          </a:xfrm>
          <a:prstGeom prst="wedgeEllipseCallout">
            <a:avLst>
              <a:gd name="adj1" fmla="val -23548"/>
              <a:gd name="adj2" fmla="val 88062"/>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6D352BFC-EE50-5BCA-38ED-ECA4F02AB567}"/>
              </a:ext>
            </a:extLst>
          </p:cNvPr>
          <p:cNvSpPr txBox="1"/>
          <p:nvPr/>
        </p:nvSpPr>
        <p:spPr>
          <a:xfrm>
            <a:off x="5978159" y="567677"/>
            <a:ext cx="1379035" cy="738664"/>
          </a:xfrm>
          <a:prstGeom prst="rect">
            <a:avLst/>
          </a:prstGeom>
          <a:noFill/>
        </p:spPr>
        <p:txBody>
          <a:bodyPr wrap="square" rtlCol="0">
            <a:spAutoFit/>
          </a:bodyPr>
          <a:lstStyle/>
          <a:p>
            <a:pPr algn="l"/>
            <a:r>
              <a:rPr lang="en-GB" sz="1400" dirty="0">
                <a:solidFill>
                  <a:schemeClr val="bg2"/>
                </a:solidFill>
                <a:latin typeface="Lexend Deca Light" pitchFamily="2" charset="77"/>
              </a:rPr>
              <a:t>It’s no good…</a:t>
            </a:r>
          </a:p>
          <a:p>
            <a:pPr algn="l"/>
            <a:r>
              <a:rPr lang="en-GB" sz="1400" dirty="0">
                <a:solidFill>
                  <a:schemeClr val="bg2"/>
                </a:solidFill>
                <a:latin typeface="Lexend Deca Light" pitchFamily="2" charset="77"/>
              </a:rPr>
              <a:t>Shall we try Tableau?</a:t>
            </a:r>
          </a:p>
        </p:txBody>
      </p:sp>
    </p:spTree>
    <p:extLst>
      <p:ext uri="{BB962C8B-B14F-4D97-AF65-F5344CB8AC3E}">
        <p14:creationId xmlns:p14="http://schemas.microsoft.com/office/powerpoint/2010/main" val="222199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0" grpId="0" animBg="1"/>
      <p:bldP spid="21" grpId="0" animBg="1"/>
      <p:bldP spid="26" grpId="0" animBg="1"/>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4ECA144-E9A8-6DA0-3916-64305EDCD062}"/>
              </a:ext>
            </a:extLst>
          </p:cNvPr>
          <p:cNvGraphicFramePr/>
          <p:nvPr>
            <p:extLst>
              <p:ext uri="{D42A27DB-BD31-4B8C-83A1-F6EECF244321}">
                <p14:modId xmlns:p14="http://schemas.microsoft.com/office/powerpoint/2010/main" val="3773698771"/>
              </p:ext>
            </p:extLst>
          </p:nvPr>
        </p:nvGraphicFramePr>
        <p:xfrm>
          <a:off x="1524000" y="75307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A7806461-4C44-647E-F533-A1214F8E1D5F}"/>
              </a:ext>
            </a:extLst>
          </p:cNvPr>
          <p:cNvGrpSpPr/>
          <p:nvPr/>
        </p:nvGrpSpPr>
        <p:grpSpPr>
          <a:xfrm>
            <a:off x="6338228" y="949390"/>
            <a:ext cx="2578894" cy="1147317"/>
            <a:chOff x="6565106" y="1550193"/>
            <a:chExt cx="2578894" cy="1147317"/>
          </a:xfrm>
        </p:grpSpPr>
        <p:sp>
          <p:nvSpPr>
            <p:cNvPr id="8" name="Rectangle 7">
              <a:extLst>
                <a:ext uri="{FF2B5EF4-FFF2-40B4-BE49-F238E27FC236}">
                  <a16:creationId xmlns:a16="http://schemas.microsoft.com/office/drawing/2014/main" id="{501C089D-52B8-8F5A-A1AE-8AC67833D202}"/>
                </a:ext>
              </a:extLst>
            </p:cNvPr>
            <p:cNvSpPr/>
            <p:nvPr/>
          </p:nvSpPr>
          <p:spPr>
            <a:xfrm>
              <a:off x="6893719" y="1550193"/>
              <a:ext cx="2228851" cy="1147317"/>
            </a:xfrm>
            <a:prstGeom prst="rect">
              <a:avLst/>
            </a:prstGeom>
            <a:solidFill>
              <a:srgbClr val="A4AC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u="none" strike="noStrike" kern="0" cap="none" spc="0" normalizeH="0" baseline="0" noProof="0" dirty="0">
                <a:ln>
                  <a:noFill/>
                </a:ln>
                <a:solidFill>
                  <a:srgbClr val="FFFFFF"/>
                </a:solidFill>
                <a:effectLst/>
                <a:uLnTx/>
                <a:uFillTx/>
                <a:ea typeface="+mn-ea"/>
                <a:cs typeface="+mn-cs"/>
                <a:sym typeface="Arial"/>
              </a:endParaRPr>
            </a:p>
          </p:txBody>
        </p:sp>
        <p:sp>
          <p:nvSpPr>
            <p:cNvPr id="9" name="TextBox 8">
              <a:extLst>
                <a:ext uri="{FF2B5EF4-FFF2-40B4-BE49-F238E27FC236}">
                  <a16:creationId xmlns:a16="http://schemas.microsoft.com/office/drawing/2014/main" id="{193D1CB0-CB12-C565-1082-1FE902765B39}"/>
                </a:ext>
              </a:extLst>
            </p:cNvPr>
            <p:cNvSpPr txBox="1"/>
            <p:nvPr/>
          </p:nvSpPr>
          <p:spPr>
            <a:xfrm>
              <a:off x="6565106" y="1584016"/>
              <a:ext cx="2578894" cy="1061829"/>
            </a:xfrm>
            <a:prstGeom prst="rect">
              <a:avLst/>
            </a:prstGeom>
            <a:noFill/>
          </p:spPr>
          <p:txBody>
            <a:bodyPr wrap="square">
              <a:spAutoFit/>
            </a:bodyPr>
            <a:lstStyle/>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u="none" strike="noStrike" kern="1200" cap="none" spc="0" normalizeH="0" baseline="0" noProof="0" dirty="0">
                  <a:ln>
                    <a:noFill/>
                  </a:ln>
                  <a:solidFill>
                    <a:srgbClr val="FFFFFF"/>
                  </a:solidFill>
                  <a:effectLst/>
                  <a:uLnTx/>
                  <a:uFillTx/>
                  <a:ea typeface="+mn-ea"/>
                  <a:cs typeface="Calibri" panose="020F0502020204030204" pitchFamily="34" charset="0"/>
                  <a:sym typeface="Arial"/>
                </a:rPr>
                <a:t>Well governed org with high engagement but poor or no self-service</a:t>
              </a:r>
            </a:p>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u="none" strike="noStrike" kern="1200" cap="none" spc="0" normalizeH="0" baseline="0" noProof="0" dirty="0">
                  <a:ln>
                    <a:noFill/>
                  </a:ln>
                  <a:solidFill>
                    <a:srgbClr val="FFFFFF"/>
                  </a:solidFill>
                  <a:effectLst/>
                  <a:uLnTx/>
                  <a:uFillTx/>
                  <a:ea typeface="+mn-ea"/>
                  <a:cs typeface="Calibri" panose="020F0502020204030204" pitchFamily="34" charset="0"/>
                  <a:sym typeface="Arial"/>
                </a:rPr>
                <a:t>This can work for the right organisation but needs a superstar BI Team with fast SLAs and proactive business partners.</a:t>
              </a:r>
            </a:p>
          </p:txBody>
        </p:sp>
      </p:grpSp>
      <p:grpSp>
        <p:nvGrpSpPr>
          <p:cNvPr id="10" name="Group 9">
            <a:extLst>
              <a:ext uri="{FF2B5EF4-FFF2-40B4-BE49-F238E27FC236}">
                <a16:creationId xmlns:a16="http://schemas.microsoft.com/office/drawing/2014/main" id="{F283F749-3F7E-28EB-F101-AF379A4A790B}"/>
              </a:ext>
            </a:extLst>
          </p:cNvPr>
          <p:cNvGrpSpPr/>
          <p:nvPr/>
        </p:nvGrpSpPr>
        <p:grpSpPr>
          <a:xfrm>
            <a:off x="-180096" y="1049531"/>
            <a:ext cx="2704062" cy="1202756"/>
            <a:chOff x="6508505" y="1550193"/>
            <a:chExt cx="2600325" cy="1129049"/>
          </a:xfrm>
        </p:grpSpPr>
        <p:sp>
          <p:nvSpPr>
            <p:cNvPr id="11" name="Rectangle 10">
              <a:extLst>
                <a:ext uri="{FF2B5EF4-FFF2-40B4-BE49-F238E27FC236}">
                  <a16:creationId xmlns:a16="http://schemas.microsoft.com/office/drawing/2014/main" id="{E112B0F4-1F39-FD04-1441-3F63C9CCA2D5}"/>
                </a:ext>
              </a:extLst>
            </p:cNvPr>
            <p:cNvSpPr/>
            <p:nvPr/>
          </p:nvSpPr>
          <p:spPr>
            <a:xfrm>
              <a:off x="6879979" y="1550193"/>
              <a:ext cx="2228851" cy="1126771"/>
            </a:xfrm>
            <a:prstGeom prst="rect">
              <a:avLst/>
            </a:prstGeom>
            <a:solidFill>
              <a:srgbClr val="93AB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u="none" strike="noStrike" kern="0" cap="none" spc="0" normalizeH="0" baseline="0" noProof="0" dirty="0">
                <a:ln>
                  <a:noFill/>
                </a:ln>
                <a:solidFill>
                  <a:srgbClr val="FFFFFF"/>
                </a:solidFill>
                <a:effectLst/>
                <a:uLnTx/>
                <a:uFillTx/>
                <a:ea typeface="+mn-ea"/>
                <a:cs typeface="+mn-cs"/>
                <a:sym typeface="Arial"/>
              </a:endParaRPr>
            </a:p>
          </p:txBody>
        </p:sp>
        <p:sp>
          <p:nvSpPr>
            <p:cNvPr id="12" name="TextBox 11">
              <a:extLst>
                <a:ext uri="{FF2B5EF4-FFF2-40B4-BE49-F238E27FC236}">
                  <a16:creationId xmlns:a16="http://schemas.microsoft.com/office/drawing/2014/main" id="{686AF840-6527-6611-852B-1A1FEC0CF182}"/>
                </a:ext>
              </a:extLst>
            </p:cNvPr>
            <p:cNvSpPr txBox="1"/>
            <p:nvPr/>
          </p:nvSpPr>
          <p:spPr>
            <a:xfrm>
              <a:off x="6508505" y="1552471"/>
              <a:ext cx="2578893" cy="1126771"/>
            </a:xfrm>
            <a:prstGeom prst="rect">
              <a:avLst/>
            </a:prstGeom>
            <a:noFill/>
          </p:spPr>
          <p:txBody>
            <a:bodyPr wrap="square">
              <a:spAutoFit/>
            </a:bodyPr>
            <a:lstStyle/>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u="none" strike="noStrike" kern="1200" cap="none" spc="0" normalizeH="0" baseline="0" noProof="0" dirty="0">
                  <a:ln>
                    <a:noFill/>
                  </a:ln>
                  <a:solidFill>
                    <a:srgbClr val="FFFFFF"/>
                  </a:solidFill>
                  <a:effectLst/>
                  <a:uLnTx/>
                  <a:uFillTx/>
                  <a:ea typeface="+mn-ea"/>
                  <a:cs typeface="Calibri" panose="020F0502020204030204" pitchFamily="34" charset="0"/>
                  <a:sym typeface="Arial"/>
                </a:rPr>
                <a:t>Well governed org with self-service ability but poor engagement. </a:t>
              </a:r>
            </a:p>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u="none" strike="noStrike" kern="1200" cap="none" spc="0" normalizeH="0" baseline="0" noProof="0" dirty="0">
                  <a:ln>
                    <a:noFill/>
                  </a:ln>
                  <a:solidFill>
                    <a:srgbClr val="FFFFFF"/>
                  </a:solidFill>
                  <a:effectLst/>
                  <a:uLnTx/>
                  <a:uFillTx/>
                  <a:ea typeface="+mn-ea"/>
                  <a:cs typeface="Calibri" panose="020F0502020204030204" pitchFamily="34" charset="0"/>
                  <a:sym typeface="Arial"/>
                </a:rPr>
                <a:t>The controls are in place, but uptake from business is low.</a:t>
              </a:r>
            </a:p>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u="none" strike="noStrike" kern="1200" cap="none" spc="0" normalizeH="0" baseline="0" noProof="0" dirty="0">
                  <a:ln>
                    <a:noFill/>
                  </a:ln>
                  <a:solidFill>
                    <a:srgbClr val="FFFFFF"/>
                  </a:solidFill>
                  <a:effectLst/>
                  <a:uLnTx/>
                  <a:uFillTx/>
                  <a:ea typeface="+mn-ea"/>
                  <a:cs typeface="Calibri" panose="020F0502020204030204" pitchFamily="34" charset="0"/>
                  <a:sym typeface="Arial"/>
                </a:rPr>
                <a:t>Is there a training issue? </a:t>
              </a:r>
            </a:p>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u="none" strike="noStrike" kern="1200" cap="none" spc="0" normalizeH="0" baseline="0" noProof="0" dirty="0">
                  <a:ln>
                    <a:noFill/>
                  </a:ln>
                  <a:solidFill>
                    <a:srgbClr val="FFFFFF"/>
                  </a:solidFill>
                  <a:effectLst/>
                  <a:uLnTx/>
                  <a:uFillTx/>
                  <a:ea typeface="+mn-ea"/>
                  <a:cs typeface="Calibri" panose="020F0502020204030204" pitchFamily="34" charset="0"/>
                  <a:sym typeface="Arial"/>
                </a:rPr>
                <a:t>Is black market MI a problem and taking place off tool? Is this due to overly tight controls?</a:t>
              </a:r>
            </a:p>
          </p:txBody>
        </p:sp>
      </p:grpSp>
      <p:grpSp>
        <p:nvGrpSpPr>
          <p:cNvPr id="13" name="Group 12">
            <a:extLst>
              <a:ext uri="{FF2B5EF4-FFF2-40B4-BE49-F238E27FC236}">
                <a16:creationId xmlns:a16="http://schemas.microsoft.com/office/drawing/2014/main" id="{1901C0F7-558F-F6EB-6C4B-68A55B94777A}"/>
              </a:ext>
            </a:extLst>
          </p:cNvPr>
          <p:cNvGrpSpPr/>
          <p:nvPr/>
        </p:nvGrpSpPr>
        <p:grpSpPr>
          <a:xfrm>
            <a:off x="-116979" y="3750635"/>
            <a:ext cx="2578894" cy="1239795"/>
            <a:chOff x="6565106" y="1550193"/>
            <a:chExt cx="2578894" cy="1062511"/>
          </a:xfrm>
        </p:grpSpPr>
        <p:sp>
          <p:nvSpPr>
            <p:cNvPr id="14" name="Rectangle 13">
              <a:extLst>
                <a:ext uri="{FF2B5EF4-FFF2-40B4-BE49-F238E27FC236}">
                  <a16:creationId xmlns:a16="http://schemas.microsoft.com/office/drawing/2014/main" id="{EE4DBFF9-3D5F-0458-CFDF-C1B532C4BBC2}"/>
                </a:ext>
              </a:extLst>
            </p:cNvPr>
            <p:cNvSpPr/>
            <p:nvPr/>
          </p:nvSpPr>
          <p:spPr>
            <a:xfrm>
              <a:off x="6893719" y="1550193"/>
              <a:ext cx="2228851" cy="1062511"/>
            </a:xfrm>
            <a:prstGeom prst="rect">
              <a:avLst/>
            </a:prstGeom>
            <a:solidFill>
              <a:srgbClr val="85D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u="none" strike="noStrike" kern="0" cap="none" spc="0" normalizeH="0" baseline="0" noProof="0">
                <a:ln>
                  <a:noFill/>
                </a:ln>
                <a:solidFill>
                  <a:srgbClr val="FFFFFF"/>
                </a:solidFill>
                <a:effectLst/>
                <a:uLnTx/>
                <a:uFillTx/>
                <a:ea typeface="+mn-ea"/>
                <a:cs typeface="+mn-cs"/>
                <a:sym typeface="Arial"/>
              </a:endParaRPr>
            </a:p>
          </p:txBody>
        </p:sp>
        <p:sp>
          <p:nvSpPr>
            <p:cNvPr id="15" name="TextBox 14">
              <a:extLst>
                <a:ext uri="{FF2B5EF4-FFF2-40B4-BE49-F238E27FC236}">
                  <a16:creationId xmlns:a16="http://schemas.microsoft.com/office/drawing/2014/main" id="{6E8F0D44-424E-0599-C5A5-FE4A85B0A4CF}"/>
                </a:ext>
              </a:extLst>
            </p:cNvPr>
            <p:cNvSpPr txBox="1"/>
            <p:nvPr/>
          </p:nvSpPr>
          <p:spPr>
            <a:xfrm>
              <a:off x="6565106" y="1584016"/>
              <a:ext cx="2578894" cy="1028688"/>
            </a:xfrm>
            <a:prstGeom prst="rect">
              <a:avLst/>
            </a:prstGeom>
            <a:noFill/>
          </p:spPr>
          <p:txBody>
            <a:bodyPr wrap="square">
              <a:spAutoFit/>
            </a:bodyPr>
            <a:lstStyle/>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u="none" strike="noStrike" kern="1200" cap="none" spc="0" normalizeH="0" baseline="0" noProof="0" dirty="0">
                  <a:ln>
                    <a:noFill/>
                  </a:ln>
                  <a:solidFill>
                    <a:srgbClr val="FFFFFF"/>
                  </a:solidFill>
                  <a:effectLst/>
                  <a:uLnTx/>
                  <a:uFillTx/>
                  <a:ea typeface="+mn-ea"/>
                  <a:cs typeface="Calibri" panose="020F0502020204030204" pitchFamily="34" charset="0"/>
                  <a:sym typeface="Arial"/>
                </a:rPr>
                <a:t>Self-service enabled org with engaged users but little or no governance in place. </a:t>
              </a:r>
            </a:p>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u="none" strike="noStrike" kern="1200" cap="none" spc="0" normalizeH="0" baseline="0" noProof="0" dirty="0">
                  <a:ln>
                    <a:noFill/>
                  </a:ln>
                  <a:solidFill>
                    <a:srgbClr val="FFFFFF"/>
                  </a:solidFill>
                  <a:effectLst/>
                  <a:uLnTx/>
                  <a:uFillTx/>
                  <a:ea typeface="+mn-ea"/>
                  <a:cs typeface="Calibri" panose="020F0502020204030204" pitchFamily="34" charset="0"/>
                  <a:sym typeface="Arial"/>
                </a:rPr>
                <a:t>A free for all that many organisations face early in their PBI journey. High risk of duplication, multiple versions of truth. Siloed insight.</a:t>
              </a:r>
            </a:p>
          </p:txBody>
        </p:sp>
      </p:grpSp>
      <p:sp>
        <p:nvSpPr>
          <p:cNvPr id="16" name="Star: 5 Points 15">
            <a:extLst>
              <a:ext uri="{FF2B5EF4-FFF2-40B4-BE49-F238E27FC236}">
                <a16:creationId xmlns:a16="http://schemas.microsoft.com/office/drawing/2014/main" id="{E284E558-5917-4715-CFB4-FD4164AF57F1}"/>
              </a:ext>
            </a:extLst>
          </p:cNvPr>
          <p:cNvSpPr/>
          <p:nvPr/>
        </p:nvSpPr>
        <p:spPr>
          <a:xfrm>
            <a:off x="4409742" y="2851422"/>
            <a:ext cx="324513" cy="271498"/>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ea typeface="+mn-ea"/>
              <a:cs typeface="+mn-cs"/>
              <a:sym typeface="Arial"/>
            </a:endParaRPr>
          </a:p>
        </p:txBody>
      </p:sp>
      <p:grpSp>
        <p:nvGrpSpPr>
          <p:cNvPr id="17" name="Group 16">
            <a:extLst>
              <a:ext uri="{FF2B5EF4-FFF2-40B4-BE49-F238E27FC236}">
                <a16:creationId xmlns:a16="http://schemas.microsoft.com/office/drawing/2014/main" id="{BA229BE5-3E1C-1C48-E4FF-77A6F8F3DE41}"/>
              </a:ext>
            </a:extLst>
          </p:cNvPr>
          <p:cNvGrpSpPr/>
          <p:nvPr/>
        </p:nvGrpSpPr>
        <p:grpSpPr>
          <a:xfrm>
            <a:off x="6543676" y="3079324"/>
            <a:ext cx="2578894" cy="1534925"/>
            <a:chOff x="6565106" y="1550193"/>
            <a:chExt cx="2578894" cy="1190840"/>
          </a:xfrm>
        </p:grpSpPr>
        <p:sp>
          <p:nvSpPr>
            <p:cNvPr id="18" name="Rectangle 17">
              <a:extLst>
                <a:ext uri="{FF2B5EF4-FFF2-40B4-BE49-F238E27FC236}">
                  <a16:creationId xmlns:a16="http://schemas.microsoft.com/office/drawing/2014/main" id="{076E39B6-8F60-D80D-5A31-67828CF34561}"/>
                </a:ext>
              </a:extLst>
            </p:cNvPr>
            <p:cNvSpPr/>
            <p:nvPr/>
          </p:nvSpPr>
          <p:spPr>
            <a:xfrm>
              <a:off x="6893719" y="1550193"/>
              <a:ext cx="2228851" cy="11908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900" b="0" u="none" strike="noStrike" kern="0" cap="none" spc="0" normalizeH="0" baseline="0" noProof="0">
                <a:ln>
                  <a:noFill/>
                </a:ln>
                <a:solidFill>
                  <a:schemeClr val="accent3">
                    <a:lumMod val="50000"/>
                  </a:schemeClr>
                </a:solidFill>
                <a:effectLst/>
                <a:uLnTx/>
                <a:uFillTx/>
                <a:ea typeface="+mn-ea"/>
                <a:cs typeface="+mn-cs"/>
                <a:sym typeface="Arial"/>
              </a:endParaRPr>
            </a:p>
          </p:txBody>
        </p:sp>
        <p:sp>
          <p:nvSpPr>
            <p:cNvPr id="19" name="TextBox 18">
              <a:extLst>
                <a:ext uri="{FF2B5EF4-FFF2-40B4-BE49-F238E27FC236}">
                  <a16:creationId xmlns:a16="http://schemas.microsoft.com/office/drawing/2014/main" id="{C74F529B-6A32-EAD7-DE71-8B28E0E0D161}"/>
                </a:ext>
              </a:extLst>
            </p:cNvPr>
            <p:cNvSpPr txBox="1"/>
            <p:nvPr/>
          </p:nvSpPr>
          <p:spPr>
            <a:xfrm>
              <a:off x="6565106" y="1584016"/>
              <a:ext cx="2578894" cy="1146155"/>
            </a:xfrm>
            <a:prstGeom prst="rect">
              <a:avLst/>
            </a:prstGeom>
            <a:noFill/>
          </p:spPr>
          <p:txBody>
            <a:bodyPr wrap="square">
              <a:spAutoFit/>
            </a:bodyPr>
            <a:lstStyle/>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u="none" strike="noStrike" kern="1200" cap="none" spc="0" normalizeH="0" baseline="0" noProof="0" dirty="0">
                  <a:ln>
                    <a:noFill/>
                  </a:ln>
                  <a:effectLst/>
                  <a:uLnTx/>
                  <a:uFillTx/>
                  <a:ea typeface="+mn-ea"/>
                  <a:cs typeface="Calibri" panose="020F0502020204030204" pitchFamily="34" charset="0"/>
                  <a:sym typeface="Arial"/>
                </a:rPr>
                <a:t>The sweet spot we are aiming for: A well governed org, with self-service capability for engaged users. </a:t>
              </a:r>
            </a:p>
            <a:p>
              <a:pPr marL="514350" marR="0" lvl="1" indent="-171450" algn="just"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u="none" strike="noStrike" kern="1200" cap="none" spc="0" normalizeH="0" baseline="0" noProof="0" dirty="0">
                  <a:ln>
                    <a:noFill/>
                  </a:ln>
                  <a:effectLst/>
                  <a:uLnTx/>
                  <a:uFillTx/>
                  <a:ea typeface="+mn-ea"/>
                  <a:cs typeface="Calibri" panose="020F0502020204030204" pitchFamily="34" charset="0"/>
                  <a:sym typeface="Arial"/>
                </a:rPr>
                <a:t>This is the goal, and there is no one size fits all way to achieve it. Instead, it’s about considering </a:t>
              </a:r>
              <a:r>
                <a:rPr kumimoji="0" lang="en-GB" sz="1000" b="1" u="none" strike="noStrike" kern="1200" cap="none" spc="0" normalizeH="0" baseline="0" noProof="0" dirty="0">
                  <a:ln>
                    <a:noFill/>
                  </a:ln>
                  <a:effectLst/>
                  <a:uLnTx/>
                  <a:uFillTx/>
                  <a:ea typeface="+mn-ea"/>
                  <a:cs typeface="Calibri" panose="020F0502020204030204" pitchFamily="34" charset="0"/>
                  <a:sym typeface="Arial"/>
                </a:rPr>
                <a:t>your </a:t>
              </a:r>
              <a:r>
                <a:rPr kumimoji="0" lang="en-GB" sz="1000" b="0" u="none" strike="noStrike" kern="1200" cap="none" spc="0" normalizeH="0" baseline="0" noProof="0" dirty="0">
                  <a:ln>
                    <a:noFill/>
                  </a:ln>
                  <a:effectLst/>
                  <a:uLnTx/>
                  <a:uFillTx/>
                  <a:ea typeface="+mn-ea"/>
                  <a:cs typeface="Calibri" panose="020F0502020204030204" pitchFamily="34" charset="0"/>
                  <a:sym typeface="Arial"/>
                </a:rPr>
                <a:t>business and what will work.</a:t>
              </a:r>
            </a:p>
          </p:txBody>
        </p:sp>
      </p:grpSp>
      <p:cxnSp>
        <p:nvCxnSpPr>
          <p:cNvPr id="20" name="Straight Arrow Connector 19">
            <a:extLst>
              <a:ext uri="{FF2B5EF4-FFF2-40B4-BE49-F238E27FC236}">
                <a16:creationId xmlns:a16="http://schemas.microsoft.com/office/drawing/2014/main" id="{2B4E7FCC-BD73-831B-D314-A3BCAE68B783}"/>
              </a:ext>
            </a:extLst>
          </p:cNvPr>
          <p:cNvCxnSpPr>
            <a:cxnSpLocks/>
          </p:cNvCxnSpPr>
          <p:nvPr/>
        </p:nvCxnSpPr>
        <p:spPr>
          <a:xfrm>
            <a:off x="4647011" y="3023408"/>
            <a:ext cx="2246708" cy="64315"/>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2B4BBB3-27F0-962D-0625-02B2390D063A}"/>
              </a:ext>
            </a:extLst>
          </p:cNvPr>
          <p:cNvCxnSpPr>
            <a:cxnSpLocks/>
          </p:cNvCxnSpPr>
          <p:nvPr/>
        </p:nvCxnSpPr>
        <p:spPr>
          <a:xfrm flipH="1">
            <a:off x="2461915" y="4385326"/>
            <a:ext cx="2110084" cy="431753"/>
          </a:xfrm>
          <a:prstGeom prst="straightConnector1">
            <a:avLst/>
          </a:prstGeom>
          <a:ln w="12700">
            <a:solidFill>
              <a:srgbClr val="85DCCE"/>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A301A3-8085-796A-E96A-8E02A36F2A33}"/>
              </a:ext>
            </a:extLst>
          </p:cNvPr>
          <p:cNvCxnSpPr>
            <a:cxnSpLocks/>
          </p:cNvCxnSpPr>
          <p:nvPr/>
        </p:nvCxnSpPr>
        <p:spPr>
          <a:xfrm flipV="1">
            <a:off x="5719551" y="1650909"/>
            <a:ext cx="925860" cy="710482"/>
          </a:xfrm>
          <a:prstGeom prst="straightConnector1">
            <a:avLst/>
          </a:prstGeom>
          <a:ln w="12700">
            <a:solidFill>
              <a:srgbClr val="A4AC9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77E21A9-FCA7-58AA-988E-D839C2BF4254}"/>
              </a:ext>
            </a:extLst>
          </p:cNvPr>
          <p:cNvCxnSpPr>
            <a:cxnSpLocks/>
          </p:cNvCxnSpPr>
          <p:nvPr/>
        </p:nvCxnSpPr>
        <p:spPr>
          <a:xfrm flipH="1" flipV="1">
            <a:off x="2559684" y="1649695"/>
            <a:ext cx="848627" cy="708855"/>
          </a:xfrm>
          <a:prstGeom prst="straightConnector1">
            <a:avLst/>
          </a:prstGeom>
          <a:ln w="12700">
            <a:solidFill>
              <a:srgbClr val="93ABB7"/>
            </a:solidFill>
            <a:tailEnd type="triangle"/>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6359BAA9-DB40-ED92-CD7E-0028F5375CD9}"/>
              </a:ext>
            </a:extLst>
          </p:cNvPr>
          <p:cNvSpPr>
            <a:spLocks noGrp="1"/>
          </p:cNvSpPr>
          <p:nvPr>
            <p:ph type="title"/>
          </p:nvPr>
        </p:nvSpPr>
        <p:spPr>
          <a:xfrm>
            <a:off x="301384" y="172233"/>
            <a:ext cx="7161922" cy="610301"/>
          </a:xfrm>
        </p:spPr>
        <p:txBody>
          <a:bodyPr/>
          <a:lstStyle/>
          <a:p>
            <a:r>
              <a:rPr lang="en-GB" dirty="0">
                <a:solidFill>
                  <a:schemeClr val="accent1"/>
                </a:solidFill>
                <a:cs typeface="Calibri" panose="020F0502020204030204" pitchFamily="34" charset="0"/>
              </a:rPr>
              <a:t>How do we balance Controls and Innovation?</a:t>
            </a:r>
          </a:p>
        </p:txBody>
      </p:sp>
    </p:spTree>
    <p:extLst>
      <p:ext uri="{BB962C8B-B14F-4D97-AF65-F5344CB8AC3E}">
        <p14:creationId xmlns:p14="http://schemas.microsoft.com/office/powerpoint/2010/main" val="420253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3F95BD90-4B19-43A9-564C-260B5A1A036A}"/>
              </a:ext>
            </a:extLst>
          </p:cNvPr>
          <p:cNvSpPr txBox="1">
            <a:spLocks/>
          </p:cNvSpPr>
          <p:nvPr/>
        </p:nvSpPr>
        <p:spPr>
          <a:xfrm>
            <a:off x="301385" y="215079"/>
            <a:ext cx="7161922" cy="610301"/>
          </a:xfrm>
          <a:prstGeom prst="rect">
            <a:avLst/>
          </a:prstGeom>
        </p:spPr>
        <p:txBody>
          <a:bodyPr>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dirty="0">
                <a:solidFill>
                  <a:schemeClr val="accent1"/>
                </a:solidFill>
                <a:cs typeface="Calibri" panose="020F0502020204030204" pitchFamily="34" charset="0"/>
              </a:rPr>
              <a:t>Widening the neck of the Data Governance Hourglass</a:t>
            </a:r>
          </a:p>
        </p:txBody>
      </p:sp>
      <p:sp>
        <p:nvSpPr>
          <p:cNvPr id="15" name="Text Placeholder 4">
            <a:extLst>
              <a:ext uri="{FF2B5EF4-FFF2-40B4-BE49-F238E27FC236}">
                <a16:creationId xmlns:a16="http://schemas.microsoft.com/office/drawing/2014/main" id="{1683E180-3A18-EE10-0488-697F4FD45C77}"/>
              </a:ext>
            </a:extLst>
          </p:cNvPr>
          <p:cNvSpPr txBox="1">
            <a:spLocks/>
          </p:cNvSpPr>
          <p:nvPr/>
        </p:nvSpPr>
        <p:spPr>
          <a:xfrm>
            <a:off x="-53145" y="891483"/>
            <a:ext cx="8832180" cy="686098"/>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GB" sz="1400" dirty="0">
                <a:solidFill>
                  <a:schemeClr val="tx2"/>
                </a:solidFill>
                <a:cs typeface="Calibri" panose="020F0502020204030204" pitchFamily="34" charset="0"/>
              </a:rPr>
              <a:t>In a world without self-service capability, we bottleneck valuable insight by restricting the people who can access and share data, and in some cases by restricting who can request the MI at all.</a:t>
            </a:r>
            <a:endParaRPr lang="en-GB" sz="1600" dirty="0">
              <a:solidFill>
                <a:schemeClr val="tx2"/>
              </a:solidFill>
              <a:cs typeface="Calibri" panose="020F0502020204030204" pitchFamily="34" charset="0"/>
            </a:endParaRPr>
          </a:p>
        </p:txBody>
      </p:sp>
      <p:pic>
        <p:nvPicPr>
          <p:cNvPr id="16" name="Graphic 15" descr="Hourglass 30% with solid fill">
            <a:extLst>
              <a:ext uri="{FF2B5EF4-FFF2-40B4-BE49-F238E27FC236}">
                <a16:creationId xmlns:a16="http://schemas.microsoft.com/office/drawing/2014/main" id="{A1026143-088D-BB4B-F1A9-1747075E09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0188" y="1201247"/>
            <a:ext cx="3662438" cy="3662438"/>
          </a:xfrm>
          <a:prstGeom prst="rect">
            <a:avLst/>
          </a:prstGeom>
        </p:spPr>
      </p:pic>
      <p:pic>
        <p:nvPicPr>
          <p:cNvPr id="18" name="Graphic 17" descr="User with solid fill">
            <a:extLst>
              <a:ext uri="{FF2B5EF4-FFF2-40B4-BE49-F238E27FC236}">
                <a16:creationId xmlns:a16="http://schemas.microsoft.com/office/drawing/2014/main" id="{60C8583B-5E65-EFF7-16C4-914EC88DC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9382" y="2789856"/>
            <a:ext cx="632531" cy="632531"/>
          </a:xfrm>
          <a:prstGeom prst="rect">
            <a:avLst/>
          </a:prstGeom>
        </p:spPr>
      </p:pic>
      <p:sp>
        <p:nvSpPr>
          <p:cNvPr id="19" name="TextBox 18">
            <a:extLst>
              <a:ext uri="{FF2B5EF4-FFF2-40B4-BE49-F238E27FC236}">
                <a16:creationId xmlns:a16="http://schemas.microsoft.com/office/drawing/2014/main" id="{C7334203-08E0-A11E-7F0B-9BB19E377175}"/>
              </a:ext>
            </a:extLst>
          </p:cNvPr>
          <p:cNvSpPr txBox="1"/>
          <p:nvPr/>
        </p:nvSpPr>
        <p:spPr>
          <a:xfrm>
            <a:off x="4104835" y="2290443"/>
            <a:ext cx="65314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chemeClr val="tx2"/>
                </a:solidFill>
                <a:effectLst/>
                <a:uLnTx/>
                <a:uFillTx/>
                <a:cs typeface="Calibri" panose="020F0502020204030204" pitchFamily="34" charset="0"/>
                <a:sym typeface="Arial"/>
              </a:rPr>
              <a:t>Data</a:t>
            </a:r>
          </a:p>
        </p:txBody>
      </p:sp>
      <p:sp>
        <p:nvSpPr>
          <p:cNvPr id="20" name="TextBox 19">
            <a:extLst>
              <a:ext uri="{FF2B5EF4-FFF2-40B4-BE49-F238E27FC236}">
                <a16:creationId xmlns:a16="http://schemas.microsoft.com/office/drawing/2014/main" id="{44813B97-70F2-E6BA-9E26-1E0B48D85633}"/>
              </a:ext>
            </a:extLst>
          </p:cNvPr>
          <p:cNvSpPr txBox="1"/>
          <p:nvPr/>
        </p:nvSpPr>
        <p:spPr>
          <a:xfrm>
            <a:off x="4029536" y="4107970"/>
            <a:ext cx="80374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solidFill>
                <a:effectLst/>
                <a:uLnTx/>
                <a:uFillTx/>
                <a:cs typeface="Calibri" panose="020F0502020204030204" pitchFamily="34" charset="0"/>
                <a:sym typeface="Arial"/>
              </a:rPr>
              <a:t>Insight</a:t>
            </a:r>
          </a:p>
        </p:txBody>
      </p:sp>
      <p:sp>
        <p:nvSpPr>
          <p:cNvPr id="21" name="TextBox 20">
            <a:extLst>
              <a:ext uri="{FF2B5EF4-FFF2-40B4-BE49-F238E27FC236}">
                <a16:creationId xmlns:a16="http://schemas.microsoft.com/office/drawing/2014/main" id="{3F480505-4BD0-BB89-4A2A-42F5CC34DB80}"/>
              </a:ext>
            </a:extLst>
          </p:cNvPr>
          <p:cNvSpPr txBox="1"/>
          <p:nvPr/>
        </p:nvSpPr>
        <p:spPr>
          <a:xfrm>
            <a:off x="2736325" y="2370085"/>
            <a:ext cx="104046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chemeClr val="tx2"/>
                </a:solidFill>
                <a:effectLst/>
                <a:uLnTx/>
                <a:uFillTx/>
                <a:cs typeface="Calibri" panose="020F0502020204030204" pitchFamily="34" charset="0"/>
                <a:sym typeface="Arial"/>
              </a:rPr>
              <a:t>People who can Request MI</a:t>
            </a:r>
          </a:p>
        </p:txBody>
      </p:sp>
      <p:sp>
        <p:nvSpPr>
          <p:cNvPr id="22" name="TextBox 21">
            <a:extLst>
              <a:ext uri="{FF2B5EF4-FFF2-40B4-BE49-F238E27FC236}">
                <a16:creationId xmlns:a16="http://schemas.microsoft.com/office/drawing/2014/main" id="{77356658-D27C-2A27-BCE2-3B90B0F673D6}"/>
              </a:ext>
            </a:extLst>
          </p:cNvPr>
          <p:cNvSpPr txBox="1"/>
          <p:nvPr/>
        </p:nvSpPr>
        <p:spPr>
          <a:xfrm>
            <a:off x="5168819" y="2739417"/>
            <a:ext cx="1093807"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chemeClr val="tx2"/>
                </a:solidFill>
                <a:effectLst/>
                <a:uLnTx/>
                <a:uFillTx/>
                <a:cs typeface="Calibri" panose="020F0502020204030204" pitchFamily="34" charset="0"/>
                <a:sym typeface="Arial"/>
              </a:rPr>
              <a:t>People who can access and share data</a:t>
            </a:r>
          </a:p>
        </p:txBody>
      </p:sp>
      <p:pic>
        <p:nvPicPr>
          <p:cNvPr id="23" name="Graphic 22" descr="User with solid fill">
            <a:extLst>
              <a:ext uri="{FF2B5EF4-FFF2-40B4-BE49-F238E27FC236}">
                <a16:creationId xmlns:a16="http://schemas.microsoft.com/office/drawing/2014/main" id="{C9B600CF-F1E4-521F-8C94-8B87DC53A9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06545" y="2598220"/>
            <a:ext cx="632531" cy="632531"/>
          </a:xfrm>
          <a:prstGeom prst="rect">
            <a:avLst/>
          </a:prstGeom>
        </p:spPr>
      </p:pic>
      <p:sp>
        <p:nvSpPr>
          <p:cNvPr id="24" name="Rectangle 23">
            <a:extLst>
              <a:ext uri="{FF2B5EF4-FFF2-40B4-BE49-F238E27FC236}">
                <a16:creationId xmlns:a16="http://schemas.microsoft.com/office/drawing/2014/main" id="{AD06E395-C664-C0C5-AC67-E8228B427BF0}"/>
              </a:ext>
            </a:extLst>
          </p:cNvPr>
          <p:cNvSpPr/>
          <p:nvPr/>
        </p:nvSpPr>
        <p:spPr>
          <a:xfrm>
            <a:off x="301385" y="3565921"/>
            <a:ext cx="2310872" cy="1327944"/>
          </a:xfrm>
          <a:prstGeom prst="rect">
            <a:avLst/>
          </a:prstGeom>
          <a:gradFill>
            <a:gsLst>
              <a:gs pos="0">
                <a:schemeClr val="accent2"/>
              </a:gs>
              <a:gs pos="50000">
                <a:schemeClr val="accent2">
                  <a:lumMod val="60000"/>
                  <a:lumOff val="40000"/>
                </a:schemeClr>
              </a:gs>
              <a:gs pos="100000">
                <a:schemeClr val="accent6">
                  <a:lumMod val="40000"/>
                  <a:lumOff val="60000"/>
                  <a:shade val="100000"/>
                  <a:satMod val="115000"/>
                </a:schemeClr>
              </a:gs>
            </a:gsLst>
            <a:lin ang="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bg2"/>
                </a:solidFill>
                <a:cs typeface="Calibri" panose="020F0502020204030204" pitchFamily="34" charset="0"/>
                <a:sym typeface="Arial"/>
              </a:rPr>
              <a:t>Self-Service Capability can be the answer to widening the neck of the hourglass. Remove bottlenecks by increasing who has access to the data, in a controlled way.</a:t>
            </a:r>
            <a:endParaRPr lang="en-GB" sz="1100" dirty="0">
              <a:solidFill>
                <a:schemeClr val="bg2"/>
              </a:solidFill>
            </a:endParaRPr>
          </a:p>
        </p:txBody>
      </p:sp>
      <p:sp>
        <p:nvSpPr>
          <p:cNvPr id="28" name="TextBox 27">
            <a:extLst>
              <a:ext uri="{FF2B5EF4-FFF2-40B4-BE49-F238E27FC236}">
                <a16:creationId xmlns:a16="http://schemas.microsoft.com/office/drawing/2014/main" id="{BA14AC59-8181-F1DB-66A5-D93C96917DB3}"/>
              </a:ext>
            </a:extLst>
          </p:cNvPr>
          <p:cNvSpPr txBox="1"/>
          <p:nvPr/>
        </p:nvSpPr>
        <p:spPr>
          <a:xfrm>
            <a:off x="3434695" y="4906789"/>
            <a:ext cx="2661904" cy="230832"/>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900" dirty="0">
                <a:solidFill>
                  <a:schemeClr val="bg1">
                    <a:lumMod val="50000"/>
                  </a:schemeClr>
                </a:solidFill>
              </a:rPr>
              <a:t>Source: Nas </a:t>
            </a:r>
            <a:r>
              <a:rPr lang="en-GB" sz="900" dirty="0" err="1">
                <a:solidFill>
                  <a:schemeClr val="bg1">
                    <a:lumMod val="50000"/>
                  </a:schemeClr>
                </a:solidFill>
              </a:rPr>
              <a:t>Radev</a:t>
            </a:r>
            <a:r>
              <a:rPr lang="en-GB" sz="900" dirty="0">
                <a:solidFill>
                  <a:schemeClr val="bg1">
                    <a:lumMod val="50000"/>
                  </a:schemeClr>
                </a:solidFill>
              </a:rPr>
              <a:t>, Infinite Lambda</a:t>
            </a:r>
          </a:p>
        </p:txBody>
      </p:sp>
    </p:spTree>
    <p:extLst>
      <p:ext uri="{BB962C8B-B14F-4D97-AF65-F5344CB8AC3E}">
        <p14:creationId xmlns:p14="http://schemas.microsoft.com/office/powerpoint/2010/main" val="38384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CA65CE-DE9B-DB42-3E51-30B45E8AE8A2}"/>
              </a:ext>
            </a:extLst>
          </p:cNvPr>
          <p:cNvSpPr>
            <a:spLocks noGrp="1"/>
          </p:cNvSpPr>
          <p:nvPr>
            <p:ph type="title"/>
          </p:nvPr>
        </p:nvSpPr>
        <p:spPr>
          <a:xfrm>
            <a:off x="301385" y="215079"/>
            <a:ext cx="7161922" cy="610301"/>
          </a:xfrm>
        </p:spPr>
        <p:txBody>
          <a:bodyPr>
            <a:normAutofit/>
          </a:bodyPr>
          <a:lstStyle/>
          <a:p>
            <a:r>
              <a:rPr lang="en-GB" dirty="0">
                <a:solidFill>
                  <a:schemeClr val="accent1"/>
                </a:solidFill>
                <a:cs typeface="Calibri" panose="020F0502020204030204" pitchFamily="34" charset="0"/>
              </a:rPr>
              <a:t>How far can you go with Self-Service Reporting?</a:t>
            </a:r>
          </a:p>
        </p:txBody>
      </p:sp>
      <p:graphicFrame>
        <p:nvGraphicFramePr>
          <p:cNvPr id="6" name="Diagram 5">
            <a:extLst>
              <a:ext uri="{FF2B5EF4-FFF2-40B4-BE49-F238E27FC236}">
                <a16:creationId xmlns:a16="http://schemas.microsoft.com/office/drawing/2014/main" id="{9EEC34F9-0B6A-D0D3-B705-5D4581C158B8}"/>
              </a:ext>
            </a:extLst>
          </p:cNvPr>
          <p:cNvGraphicFramePr/>
          <p:nvPr>
            <p:extLst>
              <p:ext uri="{D42A27DB-BD31-4B8C-83A1-F6EECF244321}">
                <p14:modId xmlns:p14="http://schemas.microsoft.com/office/powerpoint/2010/main" val="1111192344"/>
              </p:ext>
            </p:extLst>
          </p:nvPr>
        </p:nvGraphicFramePr>
        <p:xfrm>
          <a:off x="900853" y="917787"/>
          <a:ext cx="7260270" cy="3723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rrow: Down 6">
            <a:extLst>
              <a:ext uri="{FF2B5EF4-FFF2-40B4-BE49-F238E27FC236}">
                <a16:creationId xmlns:a16="http://schemas.microsoft.com/office/drawing/2014/main" id="{A541C040-D7DF-FBE1-7558-C5D19E976938}"/>
              </a:ext>
            </a:extLst>
          </p:cNvPr>
          <p:cNvSpPr/>
          <p:nvPr/>
        </p:nvSpPr>
        <p:spPr>
          <a:xfrm>
            <a:off x="120659" y="821223"/>
            <a:ext cx="818829" cy="3525626"/>
          </a:xfrm>
          <a:prstGeom prst="downArrow">
            <a:avLst/>
          </a:prstGeom>
          <a:gradFill>
            <a:gsLst>
              <a:gs pos="0">
                <a:schemeClr val="accent2"/>
              </a:gs>
              <a:gs pos="50000">
                <a:schemeClr val="accent2">
                  <a:lumMod val="20000"/>
                  <a:lumOff val="80000"/>
                </a:schemeClr>
              </a:gs>
              <a:gs pos="100000">
                <a:schemeClr val="accent6">
                  <a:lumMod val="40000"/>
                  <a:lumOff val="60000"/>
                </a:schemeClr>
              </a:gs>
            </a:gsLst>
          </a:gra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575857">
                    <a:lumMod val="50000"/>
                  </a:srgbClr>
                </a:solidFill>
                <a:effectLst/>
                <a:uLnTx/>
                <a:uFillTx/>
                <a:ea typeface="+mn-ea"/>
                <a:cs typeface="Calibri" panose="020F0502020204030204" pitchFamily="34" charset="0"/>
                <a:sym typeface="Arial"/>
              </a:rPr>
              <a:t>Business User Freedom</a:t>
            </a:r>
          </a:p>
        </p:txBody>
      </p:sp>
      <p:sp>
        <p:nvSpPr>
          <p:cNvPr id="8" name="Title 3">
            <a:extLst>
              <a:ext uri="{FF2B5EF4-FFF2-40B4-BE49-F238E27FC236}">
                <a16:creationId xmlns:a16="http://schemas.microsoft.com/office/drawing/2014/main" id="{33F53801-9409-1E12-8C4A-A816A1CC6AFC}"/>
              </a:ext>
            </a:extLst>
          </p:cNvPr>
          <p:cNvSpPr txBox="1">
            <a:spLocks/>
          </p:cNvSpPr>
          <p:nvPr/>
        </p:nvSpPr>
        <p:spPr>
          <a:xfrm>
            <a:off x="7624706" y="1355521"/>
            <a:ext cx="1519519" cy="646554"/>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Arial"/>
              <a:buNone/>
              <a:defRPr sz="2400" b="1" i="0" u="none" strike="noStrike" cap="none">
                <a:solidFill>
                  <a:srgbClr val="51BEC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FFFFFF"/>
              </a:buClr>
              <a:buSzPts val="2400"/>
              <a:buFont typeface="Arial"/>
              <a:buNone/>
              <a:tabLst/>
              <a:defRPr/>
            </a:pPr>
            <a:r>
              <a:rPr kumimoji="0" lang="en-GB" sz="1200" b="1" i="0" u="none" strike="noStrike" kern="0" cap="none" spc="0" normalizeH="0" baseline="0" noProof="0" dirty="0">
                <a:ln>
                  <a:noFill/>
                </a:ln>
                <a:solidFill>
                  <a:schemeClr val="tx2"/>
                </a:solidFill>
                <a:effectLst/>
                <a:uLnTx/>
                <a:uFillTx/>
                <a:latin typeface="+mn-lt"/>
                <a:cs typeface="Calibri" panose="020F0502020204030204" pitchFamily="34" charset="0"/>
                <a:sym typeface="Arial"/>
              </a:rPr>
              <a:t>Tier 1/2 –</a:t>
            </a:r>
          </a:p>
          <a:p>
            <a:pPr marL="0" marR="0" lvl="0" indent="0" algn="l" defTabSz="914400" rtl="0" eaLnBrk="1" fontAlgn="auto" latinLnBrk="0" hangingPunct="1">
              <a:lnSpc>
                <a:spcPct val="90000"/>
              </a:lnSpc>
              <a:spcBef>
                <a:spcPts val="0"/>
              </a:spcBef>
              <a:spcAft>
                <a:spcPts val="0"/>
              </a:spcAft>
              <a:buClr>
                <a:srgbClr val="FFFFFF"/>
              </a:buClr>
              <a:buSzPts val="2400"/>
              <a:buFont typeface="Arial"/>
              <a:buNone/>
              <a:tabLst/>
              <a:defRPr/>
            </a:pPr>
            <a:r>
              <a:rPr kumimoji="0" lang="en-GB" sz="1200" b="1" i="0" u="none" strike="noStrike" kern="0" cap="none" spc="0" normalizeH="0" baseline="0" noProof="0" dirty="0">
                <a:ln>
                  <a:noFill/>
                </a:ln>
                <a:solidFill>
                  <a:schemeClr val="tx2"/>
                </a:solidFill>
                <a:effectLst/>
                <a:uLnTx/>
                <a:uFillTx/>
                <a:latin typeface="+mn-lt"/>
                <a:cs typeface="Calibri" panose="020F0502020204030204" pitchFamily="34" charset="0"/>
                <a:sym typeface="Arial"/>
              </a:rPr>
              <a:t>Self-Service for an Immature Data Org</a:t>
            </a:r>
          </a:p>
        </p:txBody>
      </p:sp>
      <p:sp>
        <p:nvSpPr>
          <p:cNvPr id="9" name="Title 3">
            <a:extLst>
              <a:ext uri="{FF2B5EF4-FFF2-40B4-BE49-F238E27FC236}">
                <a16:creationId xmlns:a16="http://schemas.microsoft.com/office/drawing/2014/main" id="{F8AEEFA8-9DA1-2409-A0D7-BBC6F5685590}"/>
              </a:ext>
            </a:extLst>
          </p:cNvPr>
          <p:cNvSpPr txBox="1">
            <a:spLocks/>
          </p:cNvSpPr>
          <p:nvPr/>
        </p:nvSpPr>
        <p:spPr>
          <a:xfrm>
            <a:off x="7624706" y="2169658"/>
            <a:ext cx="1519519" cy="646554"/>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Arial"/>
              <a:buNone/>
              <a:defRPr sz="2400" b="1" i="0" u="none" strike="noStrike" cap="none">
                <a:solidFill>
                  <a:srgbClr val="51BEC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FFFFFF"/>
              </a:buClr>
              <a:buSzPts val="2400"/>
              <a:buFont typeface="Arial"/>
              <a:buNone/>
              <a:tabLst/>
              <a:defRPr/>
            </a:pPr>
            <a:r>
              <a:rPr kumimoji="0" lang="en-GB" sz="1200" b="1" i="0" u="none" strike="noStrike" kern="0" cap="none" spc="0" normalizeH="0" baseline="0" noProof="0">
                <a:ln>
                  <a:noFill/>
                </a:ln>
                <a:solidFill>
                  <a:schemeClr val="tx2"/>
                </a:solidFill>
                <a:effectLst/>
                <a:uLnTx/>
                <a:uFillTx/>
                <a:latin typeface="+mn-lt"/>
                <a:cs typeface="Calibri" panose="020F0502020204030204" pitchFamily="34" charset="0"/>
                <a:sym typeface="Arial"/>
              </a:rPr>
              <a:t>Tier 3 – </a:t>
            </a:r>
          </a:p>
          <a:p>
            <a:pPr marL="0" marR="0" lvl="0" indent="0" algn="l" defTabSz="914400" rtl="0" eaLnBrk="1" fontAlgn="auto" latinLnBrk="0" hangingPunct="1">
              <a:lnSpc>
                <a:spcPct val="90000"/>
              </a:lnSpc>
              <a:spcBef>
                <a:spcPts val="0"/>
              </a:spcBef>
              <a:spcAft>
                <a:spcPts val="0"/>
              </a:spcAft>
              <a:buClr>
                <a:srgbClr val="FFFFFF"/>
              </a:buClr>
              <a:buSzPts val="2400"/>
              <a:buFont typeface="Arial"/>
              <a:buNone/>
              <a:tabLst/>
              <a:defRPr/>
            </a:pPr>
            <a:r>
              <a:rPr kumimoji="0" lang="en-GB" sz="1200" b="1" i="0" u="none" strike="noStrike" kern="0" cap="none" spc="0" normalizeH="0" baseline="0" noProof="0">
                <a:ln>
                  <a:noFill/>
                </a:ln>
                <a:solidFill>
                  <a:schemeClr val="tx2"/>
                </a:solidFill>
                <a:effectLst/>
                <a:uLnTx/>
                <a:uFillTx/>
                <a:latin typeface="+mn-lt"/>
                <a:cs typeface="Calibri" panose="020F0502020204030204" pitchFamily="34" charset="0"/>
                <a:sym typeface="Arial"/>
              </a:rPr>
              <a:t>Self-Service for a Mature Data Org</a:t>
            </a:r>
          </a:p>
        </p:txBody>
      </p:sp>
      <p:sp>
        <p:nvSpPr>
          <p:cNvPr id="10" name="Title 3">
            <a:extLst>
              <a:ext uri="{FF2B5EF4-FFF2-40B4-BE49-F238E27FC236}">
                <a16:creationId xmlns:a16="http://schemas.microsoft.com/office/drawing/2014/main" id="{1B23D2EE-0E84-97B4-D5C5-CC979B6B383F}"/>
              </a:ext>
            </a:extLst>
          </p:cNvPr>
          <p:cNvSpPr txBox="1">
            <a:spLocks/>
          </p:cNvSpPr>
          <p:nvPr/>
        </p:nvSpPr>
        <p:spPr>
          <a:xfrm>
            <a:off x="7624706" y="3082140"/>
            <a:ext cx="1519519" cy="646554"/>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Arial"/>
              <a:buNone/>
              <a:defRPr sz="2400" b="1" i="0" u="none" strike="noStrike" cap="none">
                <a:solidFill>
                  <a:srgbClr val="51BEC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FFFFFF"/>
              </a:buClr>
              <a:buSzPts val="2400"/>
              <a:buFont typeface="Arial"/>
              <a:buNone/>
              <a:tabLst/>
              <a:defRPr/>
            </a:pPr>
            <a:r>
              <a:rPr kumimoji="0" lang="en-GB" sz="1200" b="1" i="0" u="none" strike="noStrike" kern="0" cap="none" spc="0" normalizeH="0" baseline="0" noProof="0">
                <a:ln>
                  <a:noFill/>
                </a:ln>
                <a:solidFill>
                  <a:schemeClr val="tx2"/>
                </a:solidFill>
                <a:effectLst/>
                <a:uLnTx/>
                <a:uFillTx/>
                <a:latin typeface="+mn-lt"/>
                <a:cs typeface="Calibri" panose="020F0502020204030204" pitchFamily="34" charset="0"/>
                <a:sym typeface="Arial"/>
              </a:rPr>
              <a:t>Tier 4/5 – </a:t>
            </a:r>
          </a:p>
          <a:p>
            <a:pPr marL="0" marR="0" lvl="0" indent="0" algn="l" defTabSz="914400" rtl="0" eaLnBrk="1" fontAlgn="auto" latinLnBrk="0" hangingPunct="1">
              <a:lnSpc>
                <a:spcPct val="90000"/>
              </a:lnSpc>
              <a:spcBef>
                <a:spcPts val="0"/>
              </a:spcBef>
              <a:spcAft>
                <a:spcPts val="0"/>
              </a:spcAft>
              <a:buClr>
                <a:srgbClr val="FFFFFF"/>
              </a:buClr>
              <a:buSzPts val="2400"/>
              <a:buFont typeface="Arial"/>
              <a:buNone/>
              <a:tabLst/>
              <a:defRPr/>
            </a:pPr>
            <a:r>
              <a:rPr kumimoji="0" lang="en-GB" sz="1200" b="1" i="0" u="none" strike="noStrike" kern="0" cap="none" spc="0" normalizeH="0" baseline="0" noProof="0">
                <a:ln>
                  <a:noFill/>
                </a:ln>
                <a:solidFill>
                  <a:schemeClr val="tx2"/>
                </a:solidFill>
                <a:effectLst/>
                <a:uLnTx/>
                <a:uFillTx/>
                <a:latin typeface="+mn-lt"/>
                <a:cs typeface="Calibri" panose="020F0502020204030204" pitchFamily="34" charset="0"/>
                <a:sym typeface="Arial"/>
              </a:rPr>
              <a:t>Self-Service for SME / Low Budget Org</a:t>
            </a:r>
          </a:p>
        </p:txBody>
      </p:sp>
      <p:sp>
        <p:nvSpPr>
          <p:cNvPr id="11" name="Title 3">
            <a:extLst>
              <a:ext uri="{FF2B5EF4-FFF2-40B4-BE49-F238E27FC236}">
                <a16:creationId xmlns:a16="http://schemas.microsoft.com/office/drawing/2014/main" id="{36DBA6DE-0691-0040-FD1B-4A513515CF84}"/>
              </a:ext>
            </a:extLst>
          </p:cNvPr>
          <p:cNvSpPr txBox="1">
            <a:spLocks/>
          </p:cNvSpPr>
          <p:nvPr/>
        </p:nvSpPr>
        <p:spPr>
          <a:xfrm>
            <a:off x="7601995" y="3994623"/>
            <a:ext cx="1519519" cy="646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Arial"/>
              <a:buNone/>
              <a:defRPr sz="2400" b="1" i="0" u="none" strike="noStrike" cap="none">
                <a:solidFill>
                  <a:srgbClr val="51BEC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FFFFFF"/>
              </a:buClr>
              <a:buSzPts val="2400"/>
              <a:buFont typeface="Arial"/>
              <a:buNone/>
              <a:tabLst/>
              <a:defRPr/>
            </a:pPr>
            <a:r>
              <a:rPr kumimoji="0" lang="en-GB" sz="1200" b="1" i="0" u="none" strike="noStrike" kern="0" cap="none" spc="0" normalizeH="0" baseline="0" noProof="0">
                <a:ln>
                  <a:noFill/>
                </a:ln>
                <a:solidFill>
                  <a:schemeClr val="tx2"/>
                </a:solidFill>
                <a:effectLst/>
                <a:uLnTx/>
                <a:uFillTx/>
                <a:latin typeface="+mn-lt"/>
                <a:cs typeface="Calibri" panose="020F0502020204030204" pitchFamily="34" charset="0"/>
                <a:sym typeface="Arial"/>
              </a:rPr>
              <a:t>Tier 6 –</a:t>
            </a:r>
          </a:p>
          <a:p>
            <a:pPr marL="0" marR="0" lvl="0" indent="0" algn="l" defTabSz="914400" rtl="0" eaLnBrk="1" fontAlgn="auto" latinLnBrk="0" hangingPunct="1">
              <a:lnSpc>
                <a:spcPct val="90000"/>
              </a:lnSpc>
              <a:spcBef>
                <a:spcPts val="0"/>
              </a:spcBef>
              <a:spcAft>
                <a:spcPts val="0"/>
              </a:spcAft>
              <a:buClr>
                <a:srgbClr val="FFFFFF"/>
              </a:buClr>
              <a:buSzPts val="2400"/>
              <a:buFont typeface="Arial"/>
              <a:buNone/>
              <a:tabLst/>
              <a:defRPr/>
            </a:pPr>
            <a:r>
              <a:rPr kumimoji="0" lang="en-GB" sz="1200" b="1" i="0" u="none" strike="noStrike" kern="0" cap="none" spc="0" normalizeH="0" baseline="0" noProof="0">
                <a:ln>
                  <a:noFill/>
                </a:ln>
                <a:solidFill>
                  <a:schemeClr val="tx2"/>
                </a:solidFill>
                <a:effectLst/>
                <a:uLnTx/>
                <a:uFillTx/>
                <a:latin typeface="+mn-lt"/>
                <a:cs typeface="Calibri" panose="020F0502020204030204" pitchFamily="34" charset="0"/>
                <a:sym typeface="Arial"/>
              </a:rPr>
              <a:t>Adhoc / Tactical Analysis</a:t>
            </a:r>
          </a:p>
        </p:txBody>
      </p:sp>
      <p:sp>
        <p:nvSpPr>
          <p:cNvPr id="12" name="Arrow: Down 11">
            <a:extLst>
              <a:ext uri="{FF2B5EF4-FFF2-40B4-BE49-F238E27FC236}">
                <a16:creationId xmlns:a16="http://schemas.microsoft.com/office/drawing/2014/main" id="{FFAB4062-4192-3518-CD95-74BA0970948D}"/>
              </a:ext>
            </a:extLst>
          </p:cNvPr>
          <p:cNvSpPr/>
          <p:nvPr/>
        </p:nvSpPr>
        <p:spPr>
          <a:xfrm flipV="1">
            <a:off x="815203" y="821223"/>
            <a:ext cx="818829" cy="3525626"/>
          </a:xfrm>
          <a:prstGeom prst="downArrow">
            <a:avLst/>
          </a:prstGeom>
          <a:gradFill>
            <a:gsLst>
              <a:gs pos="0">
                <a:schemeClr val="accent2"/>
              </a:gs>
              <a:gs pos="50000">
                <a:schemeClr val="accent2">
                  <a:lumMod val="20000"/>
                  <a:lumOff val="80000"/>
                </a:schemeClr>
              </a:gs>
              <a:gs pos="100000">
                <a:schemeClr val="accent6">
                  <a:lumMod val="40000"/>
                  <a:lumOff val="60000"/>
                </a:schemeClr>
              </a:gs>
            </a:gsLst>
          </a:gra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575857">
                    <a:lumMod val="50000"/>
                  </a:srgbClr>
                </a:solidFill>
                <a:effectLst/>
                <a:uLnTx/>
                <a:uFillTx/>
                <a:ea typeface="+mn-ea"/>
                <a:cs typeface="Calibri" panose="020F0502020204030204" pitchFamily="34" charset="0"/>
                <a:sym typeface="Arial"/>
              </a:rPr>
              <a:t>Data Team Control</a:t>
            </a:r>
          </a:p>
        </p:txBody>
      </p:sp>
    </p:spTree>
    <p:extLst>
      <p:ext uri="{BB962C8B-B14F-4D97-AF65-F5344CB8AC3E}">
        <p14:creationId xmlns:p14="http://schemas.microsoft.com/office/powerpoint/2010/main" val="2843563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133023-0F58-54B6-1B24-31D25694DAE8}"/>
              </a:ext>
            </a:extLst>
          </p:cNvPr>
          <p:cNvSpPr>
            <a:spLocks noGrp="1"/>
          </p:cNvSpPr>
          <p:nvPr>
            <p:ph type="title"/>
          </p:nvPr>
        </p:nvSpPr>
        <p:spPr>
          <a:xfrm>
            <a:off x="301385" y="215079"/>
            <a:ext cx="7161922" cy="610301"/>
          </a:xfrm>
        </p:spPr>
        <p:txBody>
          <a:bodyPr>
            <a:normAutofit/>
          </a:bodyPr>
          <a:lstStyle/>
          <a:p>
            <a:r>
              <a:rPr lang="en-GB" dirty="0">
                <a:solidFill>
                  <a:schemeClr val="accent1"/>
                </a:solidFill>
                <a:cs typeface="Calibri" panose="020F0502020204030204" pitchFamily="34" charset="0"/>
              </a:rPr>
              <a:t>The Pillars of Power BI Governance</a:t>
            </a:r>
          </a:p>
        </p:txBody>
      </p:sp>
      <p:sp>
        <p:nvSpPr>
          <p:cNvPr id="7" name="Text Placeholder 4">
            <a:extLst>
              <a:ext uri="{FF2B5EF4-FFF2-40B4-BE49-F238E27FC236}">
                <a16:creationId xmlns:a16="http://schemas.microsoft.com/office/drawing/2014/main" id="{B19EB505-1FAC-A110-D7E2-F26933B36474}"/>
              </a:ext>
            </a:extLst>
          </p:cNvPr>
          <p:cNvSpPr txBox="1">
            <a:spLocks/>
          </p:cNvSpPr>
          <p:nvPr/>
        </p:nvSpPr>
        <p:spPr>
          <a:xfrm>
            <a:off x="1680692" y="1467065"/>
            <a:ext cx="8751476" cy="4127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350" b="0" i="0" kern="1200">
                <a:solidFill>
                  <a:schemeClr val="tx1"/>
                </a:solidFill>
                <a:latin typeface="Lexend Deca Ligh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b="0" i="0" kern="1200">
                <a:solidFill>
                  <a:schemeClr val="tx1"/>
                </a:solidFill>
                <a:latin typeface="Lexend Deca Ligh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1"/>
                </a:solidFill>
                <a:latin typeface="Lexend Deca Ligh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b="0" i="0" kern="1200">
                <a:solidFill>
                  <a:schemeClr val="tx1"/>
                </a:solidFill>
                <a:latin typeface="Lexend Deca Ligh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b="0" i="0" kern="1200">
                <a:solidFill>
                  <a:schemeClr val="tx1"/>
                </a:solidFill>
                <a:latin typeface="Lexend Deca Ligh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endParaRPr lang="en-GB" dirty="0">
              <a:solidFill>
                <a:schemeClr val="accent1"/>
              </a:solidFill>
              <a:latin typeface="+mn-lt"/>
              <a:cs typeface="Calibri" panose="020F0502020204030204" pitchFamily="34" charset="0"/>
            </a:endParaRPr>
          </a:p>
        </p:txBody>
      </p:sp>
      <p:pic>
        <p:nvPicPr>
          <p:cNvPr id="8" name="Picture 7" descr="Colleagues celebrating">
            <a:extLst>
              <a:ext uri="{FF2B5EF4-FFF2-40B4-BE49-F238E27FC236}">
                <a16:creationId xmlns:a16="http://schemas.microsoft.com/office/drawing/2014/main" id="{6FF2157D-E580-52F0-07B1-6C938D2E5B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7919" y="1929077"/>
            <a:ext cx="2385548" cy="1592109"/>
          </a:xfrm>
          <a:prstGeom prst="rect">
            <a:avLst/>
          </a:prstGeom>
        </p:spPr>
      </p:pic>
      <p:sp>
        <p:nvSpPr>
          <p:cNvPr id="9" name="Rectangle 8">
            <a:extLst>
              <a:ext uri="{FF2B5EF4-FFF2-40B4-BE49-F238E27FC236}">
                <a16:creationId xmlns:a16="http://schemas.microsoft.com/office/drawing/2014/main" id="{51387F6D-C22F-5AEB-84CB-DDEE58B859D9}"/>
              </a:ext>
            </a:extLst>
          </p:cNvPr>
          <p:cNvSpPr/>
          <p:nvPr/>
        </p:nvSpPr>
        <p:spPr>
          <a:xfrm>
            <a:off x="487918" y="1385685"/>
            <a:ext cx="2385549"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normalizeH="0" baseline="0" noProof="0" dirty="0">
                <a:ln w="22225">
                  <a:solidFill>
                    <a:schemeClr val="accent1"/>
                  </a:solidFill>
                  <a:prstDash val="solid"/>
                </a:ln>
                <a:solidFill>
                  <a:schemeClr val="accent2">
                    <a:lumMod val="40000"/>
                    <a:lumOff val="60000"/>
                  </a:schemeClr>
                </a:solidFill>
                <a:uLnTx/>
                <a:uFillTx/>
                <a:cs typeface="Calibri" panose="020F0502020204030204" pitchFamily="34" charset="0"/>
                <a:sym typeface="Arial"/>
              </a:rPr>
              <a:t>PEOPLE</a:t>
            </a:r>
            <a:endParaRPr kumimoji="0" lang="en-GB" sz="2400" b="1" i="0" u="none" strike="noStrike" kern="0" normalizeH="0" baseline="0" noProof="0" dirty="0">
              <a:ln w="22225">
                <a:solidFill>
                  <a:schemeClr val="accent1"/>
                </a:solidFill>
                <a:prstDash val="solid"/>
              </a:ln>
              <a:solidFill>
                <a:schemeClr val="accent2">
                  <a:lumMod val="40000"/>
                  <a:lumOff val="60000"/>
                </a:schemeClr>
              </a:solidFill>
              <a:uLnTx/>
              <a:uFillTx/>
              <a:cs typeface="Arial"/>
              <a:sym typeface="Arial"/>
            </a:endParaRPr>
          </a:p>
        </p:txBody>
      </p:sp>
      <p:sp>
        <p:nvSpPr>
          <p:cNvPr id="10" name="Rectangle 9">
            <a:extLst>
              <a:ext uri="{FF2B5EF4-FFF2-40B4-BE49-F238E27FC236}">
                <a16:creationId xmlns:a16="http://schemas.microsoft.com/office/drawing/2014/main" id="{6FEAE108-AAB8-619E-5C9D-8684CB53CA59}"/>
              </a:ext>
            </a:extLst>
          </p:cNvPr>
          <p:cNvSpPr/>
          <p:nvPr/>
        </p:nvSpPr>
        <p:spPr>
          <a:xfrm>
            <a:off x="487919" y="3736921"/>
            <a:ext cx="2385548" cy="1054960"/>
          </a:xfrm>
          <a:prstGeom prst="rect">
            <a:avLst/>
          </a:prstGeom>
          <a:gradFill flip="none" rotWithShape="1">
            <a:gsLst>
              <a:gs pos="0">
                <a:schemeClr val="accent2"/>
              </a:gs>
              <a:gs pos="50000">
                <a:schemeClr val="accent2">
                  <a:lumMod val="60000"/>
                  <a:lumOff val="40000"/>
                </a:schemeClr>
              </a:gs>
              <a:gs pos="100000">
                <a:schemeClr val="accent6">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solidFill>
                <a:effectLst/>
                <a:uLnTx/>
                <a:uFillTx/>
                <a:ea typeface="+mn-ea"/>
                <a:cs typeface="Calibri" panose="020F0502020204030204" pitchFamily="34" charset="0"/>
                <a:sym typeface="Arial"/>
              </a:rPr>
              <a:t>DEFINED ROLES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solidFill>
                <a:effectLst/>
                <a:uLnTx/>
                <a:uFillTx/>
                <a:ea typeface="+mn-ea"/>
                <a:cs typeface="Calibri" panose="020F0502020204030204" pitchFamily="34" charset="0"/>
                <a:sym typeface="Arial"/>
              </a:rPr>
              <a:t>TRAINING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solidFill>
                <a:effectLst/>
                <a:uLnTx/>
                <a:uFillTx/>
                <a:ea typeface="+mn-ea"/>
                <a:cs typeface="Calibri" panose="020F0502020204030204" pitchFamily="34" charset="0"/>
                <a:sym typeface="Arial"/>
              </a:rPr>
              <a:t>COMMUNITY ENGAGEMENT</a:t>
            </a:r>
          </a:p>
        </p:txBody>
      </p:sp>
      <p:pic>
        <p:nvPicPr>
          <p:cNvPr id="11" name="Picture 10" descr="Files on shelves">
            <a:extLst>
              <a:ext uri="{FF2B5EF4-FFF2-40B4-BE49-F238E27FC236}">
                <a16:creationId xmlns:a16="http://schemas.microsoft.com/office/drawing/2014/main" id="{0A12C392-6A8B-7077-528E-D230D3ACF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79226" y="1929077"/>
            <a:ext cx="2385548" cy="1586136"/>
          </a:xfrm>
          <a:prstGeom prst="rect">
            <a:avLst/>
          </a:prstGeom>
        </p:spPr>
      </p:pic>
      <p:pic>
        <p:nvPicPr>
          <p:cNvPr id="12" name="Picture 11" descr="Digital financial graph">
            <a:extLst>
              <a:ext uri="{FF2B5EF4-FFF2-40B4-BE49-F238E27FC236}">
                <a16:creationId xmlns:a16="http://schemas.microsoft.com/office/drawing/2014/main" id="{869B2AFA-6944-AA99-C84B-8AABA9C57D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70533" y="1929077"/>
            <a:ext cx="2385548" cy="1586136"/>
          </a:xfrm>
          <a:prstGeom prst="rect">
            <a:avLst/>
          </a:prstGeom>
        </p:spPr>
      </p:pic>
      <p:sp>
        <p:nvSpPr>
          <p:cNvPr id="13" name="Rectangle 12">
            <a:extLst>
              <a:ext uri="{FF2B5EF4-FFF2-40B4-BE49-F238E27FC236}">
                <a16:creationId xmlns:a16="http://schemas.microsoft.com/office/drawing/2014/main" id="{27D41EDF-3936-8DCC-7417-46D18AB2DA72}"/>
              </a:ext>
            </a:extLst>
          </p:cNvPr>
          <p:cNvSpPr/>
          <p:nvPr/>
        </p:nvSpPr>
        <p:spPr>
          <a:xfrm>
            <a:off x="3374872" y="1385685"/>
            <a:ext cx="2385549"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normalizeH="0" baseline="0" noProof="0">
                <a:ln w="22225">
                  <a:solidFill>
                    <a:schemeClr val="accent1"/>
                  </a:solidFill>
                  <a:prstDash val="solid"/>
                </a:ln>
                <a:solidFill>
                  <a:schemeClr val="accent2">
                    <a:lumMod val="40000"/>
                    <a:lumOff val="60000"/>
                  </a:schemeClr>
                </a:solidFill>
                <a:uLnTx/>
                <a:uFillTx/>
                <a:cs typeface="Calibri" panose="020F0502020204030204" pitchFamily="34" charset="0"/>
                <a:sym typeface="Arial"/>
              </a:rPr>
              <a:t>PROCESS</a:t>
            </a:r>
            <a:endParaRPr kumimoji="0" lang="en-GB" sz="2400" b="1" i="0" u="none" strike="noStrike" kern="0" normalizeH="0" baseline="0" noProof="0">
              <a:ln w="22225">
                <a:solidFill>
                  <a:schemeClr val="accent1"/>
                </a:solidFill>
                <a:prstDash val="solid"/>
              </a:ln>
              <a:solidFill>
                <a:schemeClr val="accent2">
                  <a:lumMod val="40000"/>
                  <a:lumOff val="60000"/>
                </a:schemeClr>
              </a:solidFill>
              <a:uLnTx/>
              <a:uFillTx/>
              <a:cs typeface="Arial"/>
              <a:sym typeface="Arial"/>
            </a:endParaRPr>
          </a:p>
        </p:txBody>
      </p:sp>
      <p:sp>
        <p:nvSpPr>
          <p:cNvPr id="14" name="Rectangle 13">
            <a:extLst>
              <a:ext uri="{FF2B5EF4-FFF2-40B4-BE49-F238E27FC236}">
                <a16:creationId xmlns:a16="http://schemas.microsoft.com/office/drawing/2014/main" id="{01974369-AC17-2658-9583-6951C2577116}"/>
              </a:ext>
            </a:extLst>
          </p:cNvPr>
          <p:cNvSpPr/>
          <p:nvPr/>
        </p:nvSpPr>
        <p:spPr>
          <a:xfrm>
            <a:off x="6202708" y="1385685"/>
            <a:ext cx="2521197"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normalizeH="0" baseline="0" noProof="0" dirty="0">
                <a:ln w="22225">
                  <a:solidFill>
                    <a:schemeClr val="accent1"/>
                  </a:solidFill>
                  <a:prstDash val="solid"/>
                </a:ln>
                <a:solidFill>
                  <a:schemeClr val="accent2">
                    <a:lumMod val="40000"/>
                    <a:lumOff val="60000"/>
                  </a:schemeClr>
                </a:solidFill>
                <a:uLnTx/>
                <a:uFillTx/>
                <a:cs typeface="Calibri" panose="020F0502020204030204" pitchFamily="34" charset="0"/>
                <a:sym typeface="Arial"/>
              </a:rPr>
              <a:t>TECHNOLOGY</a:t>
            </a:r>
            <a:endParaRPr kumimoji="0" lang="en-GB" sz="2400" b="1" i="0" u="none" strike="noStrike" kern="0" normalizeH="0" baseline="0" noProof="0" dirty="0">
              <a:ln w="22225">
                <a:solidFill>
                  <a:schemeClr val="accent1"/>
                </a:solidFill>
                <a:prstDash val="solid"/>
              </a:ln>
              <a:solidFill>
                <a:schemeClr val="accent2">
                  <a:lumMod val="40000"/>
                  <a:lumOff val="60000"/>
                </a:schemeClr>
              </a:solidFill>
              <a:uLnTx/>
              <a:uFillTx/>
              <a:cs typeface="Arial"/>
              <a:sym typeface="Arial"/>
            </a:endParaRPr>
          </a:p>
        </p:txBody>
      </p:sp>
      <p:sp>
        <p:nvSpPr>
          <p:cNvPr id="15" name="Rectangle 14">
            <a:extLst>
              <a:ext uri="{FF2B5EF4-FFF2-40B4-BE49-F238E27FC236}">
                <a16:creationId xmlns:a16="http://schemas.microsoft.com/office/drawing/2014/main" id="{8E3DDEE4-068C-D091-4679-4715C46C1F5B}"/>
              </a:ext>
            </a:extLst>
          </p:cNvPr>
          <p:cNvSpPr/>
          <p:nvPr/>
        </p:nvSpPr>
        <p:spPr>
          <a:xfrm>
            <a:off x="3379226" y="3736921"/>
            <a:ext cx="2385548" cy="1054960"/>
          </a:xfrm>
          <a:prstGeom prst="rect">
            <a:avLst/>
          </a:prstGeom>
          <a:gradFill flip="none" rotWithShape="1">
            <a:gsLst>
              <a:gs pos="0">
                <a:schemeClr val="accent2"/>
              </a:gs>
              <a:gs pos="50000">
                <a:schemeClr val="accent2">
                  <a:lumMod val="60000"/>
                  <a:lumOff val="40000"/>
                </a:schemeClr>
              </a:gs>
              <a:gs pos="100000">
                <a:schemeClr val="accent6">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solidFill>
                <a:effectLst/>
                <a:uLnTx/>
                <a:uFillTx/>
                <a:ea typeface="+mn-ea"/>
                <a:cs typeface="Calibri" panose="020F0502020204030204" pitchFamily="34" charset="0"/>
                <a:sym typeface="Arial"/>
              </a:rPr>
              <a:t>ADMINISTRATION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solidFill>
                <a:effectLst/>
                <a:uLnTx/>
                <a:uFillTx/>
                <a:ea typeface="+mn-ea"/>
                <a:cs typeface="Calibri" panose="020F0502020204030204" pitchFamily="34" charset="0"/>
                <a:sym typeface="Arial"/>
              </a:rPr>
              <a:t>SETUP AND MAINTENANCE</a:t>
            </a:r>
          </a:p>
        </p:txBody>
      </p:sp>
      <p:sp>
        <p:nvSpPr>
          <p:cNvPr id="16" name="Rectangle 15">
            <a:extLst>
              <a:ext uri="{FF2B5EF4-FFF2-40B4-BE49-F238E27FC236}">
                <a16:creationId xmlns:a16="http://schemas.microsoft.com/office/drawing/2014/main" id="{48AE083E-C5B4-AA7E-2202-D110EABC5EC6}"/>
              </a:ext>
            </a:extLst>
          </p:cNvPr>
          <p:cNvSpPr/>
          <p:nvPr/>
        </p:nvSpPr>
        <p:spPr>
          <a:xfrm>
            <a:off x="6270533" y="3736921"/>
            <a:ext cx="2385548" cy="1054960"/>
          </a:xfrm>
          <a:prstGeom prst="rect">
            <a:avLst/>
          </a:prstGeom>
          <a:gradFill flip="none" rotWithShape="1">
            <a:gsLst>
              <a:gs pos="0">
                <a:schemeClr val="accent2"/>
              </a:gs>
              <a:gs pos="50000">
                <a:schemeClr val="accent2">
                  <a:lumMod val="60000"/>
                  <a:lumOff val="40000"/>
                </a:schemeClr>
              </a:gs>
              <a:gs pos="100000">
                <a:schemeClr val="accent6">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solidFill>
                <a:effectLst/>
                <a:uLnTx/>
                <a:uFillTx/>
                <a:ea typeface="+mn-ea"/>
                <a:cs typeface="Calibri" panose="020F0502020204030204" pitchFamily="34" charset="0"/>
                <a:sym typeface="Arial"/>
              </a:rPr>
              <a:t>DEVELOPMENT STANDARDS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solidFill>
                <a:effectLst/>
                <a:uLnTx/>
                <a:uFillTx/>
                <a:ea typeface="+mn-ea"/>
                <a:cs typeface="Calibri" panose="020F0502020204030204" pitchFamily="34" charset="0"/>
                <a:sym typeface="Arial"/>
              </a:rPr>
              <a:t>DEPLOYMENT PIPELINES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solidFill>
                <a:effectLst/>
                <a:uLnTx/>
                <a:uFillTx/>
                <a:ea typeface="+mn-ea"/>
                <a:cs typeface="Calibri" panose="020F0502020204030204" pitchFamily="34" charset="0"/>
                <a:sym typeface="Arial"/>
              </a:rPr>
              <a:t>MONITORING</a:t>
            </a:r>
          </a:p>
        </p:txBody>
      </p:sp>
      <p:sp>
        <p:nvSpPr>
          <p:cNvPr id="20" name="TextBox 19">
            <a:extLst>
              <a:ext uri="{FF2B5EF4-FFF2-40B4-BE49-F238E27FC236}">
                <a16:creationId xmlns:a16="http://schemas.microsoft.com/office/drawing/2014/main" id="{D51D3E6E-3EBF-9FCF-A6FB-496DF89765BB}"/>
              </a:ext>
            </a:extLst>
          </p:cNvPr>
          <p:cNvSpPr txBox="1"/>
          <p:nvPr/>
        </p:nvSpPr>
        <p:spPr>
          <a:xfrm>
            <a:off x="301385" y="753488"/>
            <a:ext cx="8281327" cy="523221"/>
          </a:xfrm>
          <a:prstGeom prst="rect">
            <a:avLst/>
          </a:prstGeom>
          <a:noFill/>
        </p:spPr>
        <p:txBody>
          <a:bodyPr wrap="square">
            <a:spAutoFit/>
          </a:bodyPr>
          <a:lstStyle/>
          <a:p>
            <a:r>
              <a:rPr lang="en-GB" dirty="0">
                <a:solidFill>
                  <a:schemeClr val="tx2">
                    <a:lumMod val="75000"/>
                  </a:schemeClr>
                </a:solidFill>
              </a:rPr>
              <a:t>There is no one size fits all framework for a well governed organisation, but the considerations and controls you should put in place can be grouped into three pillars of Governance:</a:t>
            </a:r>
          </a:p>
        </p:txBody>
      </p:sp>
    </p:spTree>
    <p:extLst>
      <p:ext uri="{BB962C8B-B14F-4D97-AF65-F5344CB8AC3E}">
        <p14:creationId xmlns:p14="http://schemas.microsoft.com/office/powerpoint/2010/main" val="132249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3C5478-F25C-6653-C720-734BB7781705}"/>
              </a:ext>
            </a:extLst>
          </p:cNvPr>
          <p:cNvSpPr>
            <a:spLocks noGrp="1"/>
          </p:cNvSpPr>
          <p:nvPr>
            <p:ph type="title"/>
          </p:nvPr>
        </p:nvSpPr>
        <p:spPr>
          <a:xfrm>
            <a:off x="301385" y="215079"/>
            <a:ext cx="7161922" cy="610301"/>
          </a:xfrm>
        </p:spPr>
        <p:txBody>
          <a:bodyPr>
            <a:normAutofit/>
          </a:bodyPr>
          <a:lstStyle/>
          <a:p>
            <a:r>
              <a:rPr lang="en-GB" dirty="0">
                <a:solidFill>
                  <a:schemeClr val="accent1"/>
                </a:solidFill>
                <a:cs typeface="Calibri" panose="020F0502020204030204" pitchFamily="34" charset="0"/>
              </a:rPr>
              <a:t>Key Principles of Power BI Governance</a:t>
            </a:r>
          </a:p>
        </p:txBody>
      </p:sp>
      <p:sp>
        <p:nvSpPr>
          <p:cNvPr id="7" name="Text Placeholder 4">
            <a:extLst>
              <a:ext uri="{FF2B5EF4-FFF2-40B4-BE49-F238E27FC236}">
                <a16:creationId xmlns:a16="http://schemas.microsoft.com/office/drawing/2014/main" id="{B7130B03-9329-A6AB-96C8-24393DA8611F}"/>
              </a:ext>
            </a:extLst>
          </p:cNvPr>
          <p:cNvSpPr txBox="1">
            <a:spLocks/>
          </p:cNvSpPr>
          <p:nvPr/>
        </p:nvSpPr>
        <p:spPr>
          <a:xfrm>
            <a:off x="1815008" y="2042449"/>
            <a:ext cx="8751476" cy="81802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350" b="0" i="0" kern="1200">
                <a:solidFill>
                  <a:schemeClr val="tx1"/>
                </a:solidFill>
                <a:latin typeface="Lexend Deca Light" pitchFamily="2"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b="0" i="0" kern="1200">
                <a:solidFill>
                  <a:schemeClr val="tx1"/>
                </a:solidFill>
                <a:latin typeface="Lexend Deca Light" pitchFamily="2"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1"/>
                </a:solidFill>
                <a:latin typeface="Lexend Deca Light" pitchFamily="2"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b="0" i="0" kern="1200">
                <a:solidFill>
                  <a:schemeClr val="tx1"/>
                </a:solidFill>
                <a:latin typeface="Lexend Deca Light" pitchFamily="2"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b="0" i="0" kern="1200">
                <a:solidFill>
                  <a:schemeClr val="tx1"/>
                </a:solidFill>
                <a:latin typeface="Lexend Deca Light" pitchFamily="2"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endParaRPr lang="en-GB" sz="1600" dirty="0">
              <a:solidFill>
                <a:schemeClr val="tx2"/>
              </a:solidFill>
              <a:latin typeface="+mn-lt"/>
              <a:cs typeface="Calibri" panose="020F0502020204030204" pitchFamily="34" charset="0"/>
            </a:endParaRPr>
          </a:p>
        </p:txBody>
      </p:sp>
      <p:pic>
        <p:nvPicPr>
          <p:cNvPr id="8" name="Graphic 7" descr="Business Growth with solid fill">
            <a:extLst>
              <a:ext uri="{FF2B5EF4-FFF2-40B4-BE49-F238E27FC236}">
                <a16:creationId xmlns:a16="http://schemas.microsoft.com/office/drawing/2014/main" id="{1191D8E2-C962-1D2E-F251-7D18E4F182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4989" y="3818973"/>
            <a:ext cx="766519" cy="766519"/>
          </a:xfrm>
          <a:prstGeom prst="rect">
            <a:avLst/>
          </a:prstGeom>
        </p:spPr>
      </p:pic>
      <p:pic>
        <p:nvPicPr>
          <p:cNvPr id="9" name="Graphic 8" descr="Programmer female with solid fill">
            <a:extLst>
              <a:ext uri="{FF2B5EF4-FFF2-40B4-BE49-F238E27FC236}">
                <a16:creationId xmlns:a16="http://schemas.microsoft.com/office/drawing/2014/main" id="{429DACEB-19A3-0EDB-88FF-DC9010ECF8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8" y="3732671"/>
            <a:ext cx="805543" cy="805543"/>
          </a:xfrm>
          <a:prstGeom prst="rect">
            <a:avLst/>
          </a:prstGeom>
        </p:spPr>
      </p:pic>
      <p:pic>
        <p:nvPicPr>
          <p:cNvPr id="10" name="Graphic 9" descr="Double Tap Gesture with solid fill">
            <a:extLst>
              <a:ext uri="{FF2B5EF4-FFF2-40B4-BE49-F238E27FC236}">
                <a16:creationId xmlns:a16="http://schemas.microsoft.com/office/drawing/2014/main" id="{9C31D391-799E-7A5D-A0FE-5C7C541BA7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006" y="2260421"/>
            <a:ext cx="805543" cy="805543"/>
          </a:xfrm>
          <a:prstGeom prst="rect">
            <a:avLst/>
          </a:prstGeom>
        </p:spPr>
      </p:pic>
      <p:pic>
        <p:nvPicPr>
          <p:cNvPr id="11" name="Graphic 10" descr="Lock with solid fill">
            <a:extLst>
              <a:ext uri="{FF2B5EF4-FFF2-40B4-BE49-F238E27FC236}">
                <a16:creationId xmlns:a16="http://schemas.microsoft.com/office/drawing/2014/main" id="{AE481015-1D9A-0FD3-EC29-2CBCF18649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0455" y="2259953"/>
            <a:ext cx="805543" cy="805543"/>
          </a:xfrm>
          <a:prstGeom prst="rect">
            <a:avLst/>
          </a:prstGeom>
        </p:spPr>
      </p:pic>
      <p:sp>
        <p:nvSpPr>
          <p:cNvPr id="12" name="Rectangle: Rounded Corners 11">
            <a:extLst>
              <a:ext uri="{FF2B5EF4-FFF2-40B4-BE49-F238E27FC236}">
                <a16:creationId xmlns:a16="http://schemas.microsoft.com/office/drawing/2014/main" id="{B48D7193-FFFD-824F-F304-348B403975D5}"/>
              </a:ext>
            </a:extLst>
          </p:cNvPr>
          <p:cNvSpPr/>
          <p:nvPr/>
        </p:nvSpPr>
        <p:spPr>
          <a:xfrm>
            <a:off x="550007" y="1813157"/>
            <a:ext cx="3929003" cy="1276604"/>
          </a:xfrm>
          <a:prstGeom prst="roundRect">
            <a:avLst>
              <a:gd name="adj" fmla="val 3435"/>
            </a:avLst>
          </a:prstGeom>
          <a:solidFill>
            <a:schemeClr val="accent1">
              <a:alpha val="34000"/>
            </a:schemeClr>
          </a:solidFill>
          <a:ln>
            <a:noFill/>
          </a:ln>
          <a:effectLst>
            <a:outerShdw blurRad="215900" dir="12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685800">
              <a:defRPr/>
            </a:pPr>
            <a:endParaRPr lang="en-GB" sz="1200" b="1" kern="1200" dirty="0">
              <a:solidFill>
                <a:schemeClr val="bg1"/>
              </a:solidFill>
              <a:cs typeface="Calibri"/>
            </a:endParaRPr>
          </a:p>
          <a:p>
            <a:pPr algn="ctr" defTabSz="685800">
              <a:defRPr/>
            </a:pPr>
            <a:endParaRPr lang="en-GB" sz="1200" b="1" kern="1200" dirty="0">
              <a:solidFill>
                <a:schemeClr val="bg1"/>
              </a:solidFill>
              <a:cs typeface="Calibri"/>
            </a:endParaRPr>
          </a:p>
          <a:p>
            <a:pPr algn="ctr" defTabSz="685800">
              <a:defRPr/>
            </a:pPr>
            <a:r>
              <a:rPr lang="en-GB" sz="1200" b="1" kern="1200" dirty="0">
                <a:solidFill>
                  <a:schemeClr val="bg1"/>
                </a:solidFill>
                <a:cs typeface="Calibri"/>
              </a:rPr>
              <a:t>One Version of the Truth</a:t>
            </a:r>
          </a:p>
          <a:p>
            <a:pPr algn="ctr" defTabSz="685800">
              <a:defRPr/>
            </a:pPr>
            <a:endParaRPr lang="en-GB" sz="1200" b="1" kern="1200" dirty="0">
              <a:solidFill>
                <a:schemeClr val="bg1"/>
              </a:solidFill>
              <a:ea typeface="+mn-lt"/>
              <a:cs typeface="Calibri"/>
            </a:endParaRPr>
          </a:p>
          <a:p>
            <a:pPr algn="ctr" defTabSz="685800">
              <a:defRPr/>
            </a:pPr>
            <a:r>
              <a:rPr lang="en-GB" sz="1000" kern="1200" dirty="0">
                <a:solidFill>
                  <a:schemeClr val="bg1"/>
                </a:solidFill>
                <a:ea typeface="+mn-lt"/>
                <a:cs typeface="+mn-lt"/>
              </a:rPr>
              <a:t>Ensuring that everyone in the organisation has access to the same accurate and up-to-date data, eliminating conflicting information.</a:t>
            </a:r>
            <a:endParaRPr lang="en-GB" sz="1000" dirty="0">
              <a:solidFill>
                <a:schemeClr val="bg1"/>
              </a:solidFill>
              <a:cs typeface="Arial"/>
            </a:endParaRPr>
          </a:p>
          <a:p>
            <a:pPr defTabSz="685800">
              <a:defRPr/>
            </a:pPr>
            <a:br>
              <a:rPr lang="en-US" dirty="0">
                <a:solidFill>
                  <a:schemeClr val="bg1"/>
                </a:solidFill>
              </a:rPr>
            </a:br>
            <a:endParaRPr lang="en-US" sz="1050" dirty="0">
              <a:solidFill>
                <a:schemeClr val="bg1"/>
              </a:solidFill>
              <a:cs typeface="Arial"/>
            </a:endParaRPr>
          </a:p>
          <a:p>
            <a:pPr defTabSz="685800">
              <a:defRPr/>
            </a:pPr>
            <a:endParaRPr lang="en-GB" sz="1050" b="1" kern="1200" dirty="0">
              <a:solidFill>
                <a:schemeClr val="bg1"/>
              </a:solidFill>
              <a:cs typeface="Calibri"/>
            </a:endParaRPr>
          </a:p>
        </p:txBody>
      </p:sp>
      <p:sp>
        <p:nvSpPr>
          <p:cNvPr id="13" name="Rectangle: Rounded Corners 12">
            <a:extLst>
              <a:ext uri="{FF2B5EF4-FFF2-40B4-BE49-F238E27FC236}">
                <a16:creationId xmlns:a16="http://schemas.microsoft.com/office/drawing/2014/main" id="{609D86D5-6BB9-12A7-E758-8E212909DFCB}"/>
              </a:ext>
            </a:extLst>
          </p:cNvPr>
          <p:cNvSpPr/>
          <p:nvPr/>
        </p:nvSpPr>
        <p:spPr>
          <a:xfrm>
            <a:off x="4664991" y="1813157"/>
            <a:ext cx="3929002" cy="1276604"/>
          </a:xfrm>
          <a:prstGeom prst="roundRect">
            <a:avLst>
              <a:gd name="adj" fmla="val 3435"/>
            </a:avLst>
          </a:prstGeom>
          <a:solidFill>
            <a:schemeClr val="accent1">
              <a:alpha val="34000"/>
            </a:schemeClr>
          </a:solidFill>
          <a:ln>
            <a:noFill/>
          </a:ln>
          <a:effectLst>
            <a:outerShdw blurRad="215900" dir="12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685800">
              <a:defRPr/>
            </a:pPr>
            <a:endParaRPr lang="en-GB" sz="1200" b="1" kern="1200">
              <a:solidFill>
                <a:schemeClr val="bg1"/>
              </a:solidFill>
              <a:cs typeface="Calibri"/>
            </a:endParaRPr>
          </a:p>
          <a:p>
            <a:pPr algn="ctr" defTabSz="685800">
              <a:defRPr/>
            </a:pPr>
            <a:endParaRPr lang="en-GB" sz="1200" b="1" kern="1200">
              <a:solidFill>
                <a:schemeClr val="bg1"/>
              </a:solidFill>
              <a:cs typeface="Calibri"/>
            </a:endParaRPr>
          </a:p>
          <a:p>
            <a:pPr algn="ctr" defTabSz="685800">
              <a:defRPr/>
            </a:pPr>
            <a:r>
              <a:rPr lang="en-GB" sz="1200" b="1" kern="1200">
                <a:solidFill>
                  <a:schemeClr val="bg1"/>
                </a:solidFill>
                <a:cs typeface="Calibri"/>
              </a:rPr>
              <a:t>Prevent Data Breaches</a:t>
            </a:r>
          </a:p>
          <a:p>
            <a:pPr algn="ctr" defTabSz="685800">
              <a:defRPr/>
            </a:pPr>
            <a:endParaRPr lang="en-GB" sz="1200" b="1" kern="1200">
              <a:solidFill>
                <a:schemeClr val="bg1"/>
              </a:solidFill>
              <a:ea typeface="+mn-lt"/>
              <a:cs typeface="Calibri"/>
            </a:endParaRPr>
          </a:p>
          <a:p>
            <a:pPr algn="ctr" defTabSz="685800">
              <a:defRPr/>
            </a:pPr>
            <a:r>
              <a:rPr lang="en-GB" sz="1000" kern="1200">
                <a:solidFill>
                  <a:schemeClr val="bg1"/>
                </a:solidFill>
                <a:ea typeface="+mn-lt"/>
                <a:cs typeface="+mn-lt"/>
              </a:rPr>
              <a:t>Implementing security measures to protect sensitive data from unauthorised access or leaks, safeguarding the privacy and integrity of the information.</a:t>
            </a:r>
            <a:endParaRPr lang="en-GB" sz="1000">
              <a:solidFill>
                <a:schemeClr val="bg1"/>
              </a:solidFill>
              <a:cs typeface="Arial"/>
            </a:endParaRPr>
          </a:p>
          <a:p>
            <a:pPr defTabSz="685800">
              <a:defRPr/>
            </a:pPr>
            <a:br>
              <a:rPr lang="en-US">
                <a:solidFill>
                  <a:schemeClr val="bg1"/>
                </a:solidFill>
              </a:rPr>
            </a:br>
            <a:endParaRPr lang="en-US" sz="1050">
              <a:solidFill>
                <a:schemeClr val="bg1"/>
              </a:solidFill>
              <a:cs typeface="Arial"/>
            </a:endParaRPr>
          </a:p>
          <a:p>
            <a:pPr defTabSz="685800">
              <a:defRPr/>
            </a:pPr>
            <a:endParaRPr lang="en-GB" sz="1050" b="1" kern="1200">
              <a:solidFill>
                <a:schemeClr val="bg1"/>
              </a:solidFill>
              <a:cs typeface="Calibri"/>
            </a:endParaRPr>
          </a:p>
        </p:txBody>
      </p:sp>
      <p:sp>
        <p:nvSpPr>
          <p:cNvPr id="14" name="Rectangle: Rounded Corners 13">
            <a:extLst>
              <a:ext uri="{FF2B5EF4-FFF2-40B4-BE49-F238E27FC236}">
                <a16:creationId xmlns:a16="http://schemas.microsoft.com/office/drawing/2014/main" id="{09E55417-3FB9-4CAE-05BD-E0DC4A5653CC}"/>
              </a:ext>
            </a:extLst>
          </p:cNvPr>
          <p:cNvSpPr/>
          <p:nvPr/>
        </p:nvSpPr>
        <p:spPr>
          <a:xfrm>
            <a:off x="550006" y="3308888"/>
            <a:ext cx="3929003" cy="1276605"/>
          </a:xfrm>
          <a:prstGeom prst="roundRect">
            <a:avLst>
              <a:gd name="adj" fmla="val 3435"/>
            </a:avLst>
          </a:prstGeom>
          <a:solidFill>
            <a:schemeClr val="accent1">
              <a:alpha val="34000"/>
            </a:schemeClr>
          </a:solidFill>
          <a:ln>
            <a:noFill/>
          </a:ln>
          <a:effectLst>
            <a:outerShdw blurRad="215900" dir="12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685800">
              <a:defRPr/>
            </a:pPr>
            <a:endParaRPr lang="en-GB" sz="1200" b="1" kern="1200" dirty="0">
              <a:solidFill>
                <a:schemeClr val="bg1"/>
              </a:solidFill>
              <a:cs typeface="Calibri"/>
            </a:endParaRPr>
          </a:p>
          <a:p>
            <a:pPr algn="ctr" defTabSz="685800">
              <a:defRPr/>
            </a:pPr>
            <a:endParaRPr lang="en-GB" sz="1200" b="1" kern="1200" dirty="0">
              <a:solidFill>
                <a:schemeClr val="bg1"/>
              </a:solidFill>
              <a:cs typeface="Calibri"/>
            </a:endParaRPr>
          </a:p>
          <a:p>
            <a:pPr algn="ctr" defTabSz="685800">
              <a:defRPr/>
            </a:pPr>
            <a:r>
              <a:rPr lang="en-GB" sz="1200" b="1" kern="1200" dirty="0">
                <a:solidFill>
                  <a:schemeClr val="bg1"/>
                </a:solidFill>
                <a:cs typeface="Calibri"/>
              </a:rPr>
              <a:t>Reduce Overhead</a:t>
            </a:r>
          </a:p>
          <a:p>
            <a:pPr algn="ctr" defTabSz="685800">
              <a:defRPr/>
            </a:pPr>
            <a:endParaRPr lang="en-GB" sz="1200" b="1" kern="1200" dirty="0">
              <a:solidFill>
                <a:schemeClr val="bg1"/>
              </a:solidFill>
              <a:ea typeface="+mn-lt"/>
              <a:cs typeface="Calibri"/>
            </a:endParaRPr>
          </a:p>
          <a:p>
            <a:pPr algn="ctr" defTabSz="685800">
              <a:defRPr/>
            </a:pPr>
            <a:r>
              <a:rPr lang="en-GB" sz="1000" kern="1200" dirty="0">
                <a:solidFill>
                  <a:schemeClr val="bg1"/>
                </a:solidFill>
                <a:ea typeface="+mn-lt"/>
                <a:cs typeface="+mn-lt"/>
              </a:rPr>
              <a:t>Future-proofing work to prevent as much development rework in future as possible. Streamlining administrative tasks and processes, making it easier to manage and maintain the Power BI environment. Save your team time and effort.</a:t>
            </a:r>
            <a:endParaRPr lang="en-GB" sz="1000" dirty="0">
              <a:solidFill>
                <a:schemeClr val="bg1"/>
              </a:solidFill>
              <a:cs typeface="Arial"/>
            </a:endParaRPr>
          </a:p>
          <a:p>
            <a:pPr defTabSz="685800">
              <a:defRPr/>
            </a:pPr>
            <a:br>
              <a:rPr lang="en-US" dirty="0">
                <a:solidFill>
                  <a:schemeClr val="bg1"/>
                </a:solidFill>
              </a:rPr>
            </a:br>
            <a:endParaRPr lang="en-US" sz="1050" dirty="0">
              <a:solidFill>
                <a:schemeClr val="bg1"/>
              </a:solidFill>
              <a:cs typeface="Arial"/>
            </a:endParaRPr>
          </a:p>
          <a:p>
            <a:pPr defTabSz="685800">
              <a:defRPr/>
            </a:pPr>
            <a:endParaRPr lang="en-GB" sz="1050" b="1" kern="1200" dirty="0">
              <a:solidFill>
                <a:schemeClr val="bg1"/>
              </a:solidFill>
              <a:cs typeface="Calibri"/>
            </a:endParaRPr>
          </a:p>
        </p:txBody>
      </p:sp>
      <p:sp>
        <p:nvSpPr>
          <p:cNvPr id="15" name="Rectangle: Rounded Corners 14">
            <a:extLst>
              <a:ext uri="{FF2B5EF4-FFF2-40B4-BE49-F238E27FC236}">
                <a16:creationId xmlns:a16="http://schemas.microsoft.com/office/drawing/2014/main" id="{E074E9D0-943B-B3F3-B56A-B4349E78344C}"/>
              </a:ext>
            </a:extLst>
          </p:cNvPr>
          <p:cNvSpPr/>
          <p:nvPr/>
        </p:nvSpPr>
        <p:spPr>
          <a:xfrm>
            <a:off x="4664989" y="3308887"/>
            <a:ext cx="3929003" cy="1276605"/>
          </a:xfrm>
          <a:prstGeom prst="roundRect">
            <a:avLst>
              <a:gd name="adj" fmla="val 3435"/>
            </a:avLst>
          </a:prstGeom>
          <a:solidFill>
            <a:schemeClr val="accent1">
              <a:alpha val="34000"/>
            </a:schemeClr>
          </a:solidFill>
          <a:ln>
            <a:noFill/>
          </a:ln>
          <a:effectLst>
            <a:outerShdw blurRad="215900" dir="12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685800">
              <a:defRPr/>
            </a:pPr>
            <a:endParaRPr lang="en-GB" sz="1200" b="1" kern="1200">
              <a:solidFill>
                <a:schemeClr val="bg1"/>
              </a:solidFill>
              <a:cs typeface="Calibri"/>
            </a:endParaRPr>
          </a:p>
          <a:p>
            <a:pPr algn="ctr" defTabSz="685800">
              <a:defRPr/>
            </a:pPr>
            <a:endParaRPr lang="en-GB" sz="1200" b="1" kern="1200">
              <a:solidFill>
                <a:schemeClr val="bg1"/>
              </a:solidFill>
              <a:cs typeface="Calibri"/>
            </a:endParaRPr>
          </a:p>
          <a:p>
            <a:pPr algn="ctr" defTabSz="685800">
              <a:defRPr/>
            </a:pPr>
            <a:r>
              <a:rPr lang="en-GB" sz="1200" b="1" kern="1200">
                <a:solidFill>
                  <a:schemeClr val="bg1"/>
                </a:solidFill>
                <a:cs typeface="Calibri"/>
              </a:rPr>
              <a:t>Engage your Users</a:t>
            </a:r>
          </a:p>
          <a:p>
            <a:pPr algn="ctr" defTabSz="685800">
              <a:defRPr/>
            </a:pPr>
            <a:endParaRPr lang="en-GB" sz="1200" b="1" kern="1200">
              <a:solidFill>
                <a:schemeClr val="bg1"/>
              </a:solidFill>
              <a:ea typeface="+mn-lt"/>
              <a:cs typeface="Calibri"/>
            </a:endParaRPr>
          </a:p>
          <a:p>
            <a:pPr algn="ctr" defTabSz="685800">
              <a:defRPr/>
            </a:pPr>
            <a:r>
              <a:rPr lang="en-GB" sz="900" kern="1200">
                <a:solidFill>
                  <a:schemeClr val="bg1"/>
                </a:solidFill>
                <a:ea typeface="+mn-lt"/>
                <a:cs typeface="+mn-lt"/>
              </a:rPr>
              <a:t>Empowering users to explore and analyse data independently, providing them with the tools and resources to make data-driven and informed decisions and drive business success.</a:t>
            </a:r>
            <a:endParaRPr lang="en-GB" sz="900">
              <a:solidFill>
                <a:schemeClr val="bg1"/>
              </a:solidFill>
              <a:cs typeface="Arial"/>
            </a:endParaRPr>
          </a:p>
          <a:p>
            <a:pPr defTabSz="685800">
              <a:defRPr/>
            </a:pPr>
            <a:br>
              <a:rPr lang="en-US">
                <a:solidFill>
                  <a:schemeClr val="bg1"/>
                </a:solidFill>
              </a:rPr>
            </a:br>
            <a:endParaRPr lang="en-US" sz="1050">
              <a:solidFill>
                <a:schemeClr val="bg1"/>
              </a:solidFill>
              <a:cs typeface="Arial"/>
            </a:endParaRPr>
          </a:p>
          <a:p>
            <a:pPr defTabSz="685800">
              <a:defRPr/>
            </a:pPr>
            <a:endParaRPr lang="en-GB" sz="1050" b="1" kern="1200">
              <a:solidFill>
                <a:schemeClr val="bg1"/>
              </a:solidFill>
              <a:cs typeface="Calibri"/>
            </a:endParaRPr>
          </a:p>
        </p:txBody>
      </p:sp>
      <p:sp>
        <p:nvSpPr>
          <p:cNvPr id="17" name="TextBox 16">
            <a:extLst>
              <a:ext uri="{FF2B5EF4-FFF2-40B4-BE49-F238E27FC236}">
                <a16:creationId xmlns:a16="http://schemas.microsoft.com/office/drawing/2014/main" id="{01A5BF5B-A6F1-23F9-F8BF-AD12B72CAF11}"/>
              </a:ext>
            </a:extLst>
          </p:cNvPr>
          <p:cNvSpPr txBox="1"/>
          <p:nvPr/>
        </p:nvSpPr>
        <p:spPr>
          <a:xfrm>
            <a:off x="301385" y="738032"/>
            <a:ext cx="7444121" cy="715581"/>
          </a:xfrm>
          <a:prstGeom prst="rect">
            <a:avLst/>
          </a:prstGeom>
          <a:noFill/>
        </p:spPr>
        <p:txBody>
          <a:bodyPr wrap="square">
            <a:spAutoFit/>
          </a:bodyPr>
          <a:lstStyle/>
          <a:p>
            <a:r>
              <a:rPr lang="en-GB" dirty="0"/>
              <a:t>There is always an exception to the rule. Most businesses will find a need to deviate from textbook best practice at times. If you apply these principles when making decisions, you won’t steer too far wrong.</a:t>
            </a:r>
          </a:p>
        </p:txBody>
      </p:sp>
    </p:spTree>
    <p:extLst>
      <p:ext uri="{BB962C8B-B14F-4D97-AF65-F5344CB8AC3E}">
        <p14:creationId xmlns:p14="http://schemas.microsoft.com/office/powerpoint/2010/main" val="1359241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552022-873A-DE05-B7AB-C0DB6ADA7FD1}"/>
              </a:ext>
            </a:extLst>
          </p:cNvPr>
          <p:cNvSpPr>
            <a:spLocks noGrp="1"/>
          </p:cNvSpPr>
          <p:nvPr>
            <p:ph sz="quarter" idx="14"/>
          </p:nvPr>
        </p:nvSpPr>
        <p:spPr/>
        <p:txBody>
          <a:bodyPr/>
          <a:lstStyle/>
          <a:p>
            <a:r>
              <a:rPr lang="en-GB" dirty="0"/>
              <a:t>Megan Livadas</a:t>
            </a:r>
          </a:p>
          <a:p>
            <a:r>
              <a:rPr lang="en-GB" dirty="0"/>
              <a:t>mlivadas@dufrain.co.uk</a:t>
            </a:r>
          </a:p>
        </p:txBody>
      </p:sp>
      <p:sp>
        <p:nvSpPr>
          <p:cNvPr id="4" name="Content Placeholder 1">
            <a:extLst>
              <a:ext uri="{FF2B5EF4-FFF2-40B4-BE49-F238E27FC236}">
                <a16:creationId xmlns:a16="http://schemas.microsoft.com/office/drawing/2014/main" id="{F243BA53-9DC5-95F3-ADAC-44D536101FA3}"/>
              </a:ext>
            </a:extLst>
          </p:cNvPr>
          <p:cNvSpPr txBox="1">
            <a:spLocks/>
          </p:cNvSpPr>
          <p:nvPr/>
        </p:nvSpPr>
        <p:spPr>
          <a:xfrm>
            <a:off x="1994075" y="2298684"/>
            <a:ext cx="2338082" cy="661873"/>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900" b="0" i="0" kern="1200">
                <a:solidFill>
                  <a:schemeClr val="bg1"/>
                </a:solidFill>
                <a:latin typeface="Lexend Deca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5400" dirty="0">
                <a:latin typeface="Allison" pitchFamily="2" charset="0"/>
              </a:rPr>
              <a:t>Thank You!</a:t>
            </a:r>
          </a:p>
        </p:txBody>
      </p:sp>
    </p:spTree>
    <p:extLst>
      <p:ext uri="{BB962C8B-B14F-4D97-AF65-F5344CB8AC3E}">
        <p14:creationId xmlns:p14="http://schemas.microsoft.com/office/powerpoint/2010/main" val="3768482328"/>
      </p:ext>
    </p:extLst>
  </p:cSld>
  <p:clrMapOvr>
    <a:masterClrMapping/>
  </p:clrMapOvr>
</p:sld>
</file>

<file path=ppt/theme/theme1.xml><?xml version="1.0" encoding="utf-8"?>
<a:theme xmlns:a="http://schemas.openxmlformats.org/drawingml/2006/main" name="Office Theme">
  <a:themeElements>
    <a:clrScheme name="Custom 6">
      <a:dk1>
        <a:srgbClr val="0F2B28"/>
      </a:dk1>
      <a:lt1>
        <a:srgbClr val="FFFFFF"/>
      </a:lt1>
      <a:dk2>
        <a:srgbClr val="266969"/>
      </a:dk2>
      <a:lt2>
        <a:srgbClr val="0F2B28"/>
      </a:lt2>
      <a:accent1>
        <a:srgbClr val="33A19E"/>
      </a:accent1>
      <a:accent2>
        <a:srgbClr val="52CFCF"/>
      </a:accent2>
      <a:accent3>
        <a:srgbClr val="AC0D3D"/>
      </a:accent3>
      <a:accent4>
        <a:srgbClr val="E3B0BF"/>
      </a:accent4>
      <a:accent5>
        <a:srgbClr val="317C46"/>
      </a:accent5>
      <a:accent6>
        <a:srgbClr val="73D199"/>
      </a:accent6>
      <a:hlink>
        <a:srgbClr val="002060"/>
      </a:hlink>
      <a:folHlink>
        <a:srgbClr val="7030A0"/>
      </a:folHlink>
    </a:clrScheme>
    <a:fontScheme name="Lexend Deca">
      <a:majorFont>
        <a:latin typeface="Lexend Deca SemiBold"/>
        <a:ea typeface=""/>
        <a:cs typeface=""/>
      </a:majorFont>
      <a:minorFont>
        <a:latin typeface="Lexend De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200" dirty="0" err="1" smtClean="0">
            <a:solidFill>
              <a:schemeClr val="bg2"/>
            </a:solidFill>
            <a:latin typeface="Lexend Deca Light" pitchFamily="2" charset="77"/>
          </a:defRPr>
        </a:defPPr>
      </a:lstStyle>
    </a:txDef>
  </a:objectDefaults>
  <a:extraClrSchemeLst/>
  <a:extLst>
    <a:ext uri="{05A4C25C-085E-4340-85A3-A5531E510DB2}">
      <thm15:themeFamily xmlns:thm15="http://schemas.microsoft.com/office/thememl/2012/main" name="Dufrain PowerPoint Template AW2_LowRes" id="{9218B5E3-6DB7-4092-9BC0-98087DF84CD5}" vid="{7113B1A6-B2B6-41B1-A3A5-27F94B9E825E}"/>
    </a:ext>
  </a:extLst>
</a:theme>
</file>

<file path=ppt/theme/theme2.xml><?xml version="1.0" encoding="utf-8"?>
<a:theme xmlns:a="http://schemas.openxmlformats.org/drawingml/2006/main" name="Custom Design">
  <a:themeElements>
    <a:clrScheme name="Dufrain">
      <a:dk1>
        <a:srgbClr val="000000"/>
      </a:dk1>
      <a:lt1>
        <a:srgbClr val="FFFFFF"/>
      </a:lt1>
      <a:dk2>
        <a:srgbClr val="266969"/>
      </a:dk2>
      <a:lt2>
        <a:srgbClr val="EBFAFA"/>
      </a:lt2>
      <a:accent1>
        <a:srgbClr val="33A19E"/>
      </a:accent1>
      <a:accent2>
        <a:srgbClr val="52CFCF"/>
      </a:accent2>
      <a:accent3>
        <a:srgbClr val="AC0D3D"/>
      </a:accent3>
      <a:accent4>
        <a:srgbClr val="E3B0BF"/>
      </a:accent4>
      <a:accent5>
        <a:srgbClr val="317C46"/>
      </a:accent5>
      <a:accent6>
        <a:srgbClr val="73D199"/>
      </a:accent6>
      <a:hlink>
        <a:srgbClr val="002060"/>
      </a:hlink>
      <a:folHlink>
        <a:srgbClr val="7030A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frain PowerPoint Template AW2_LowRes" id="{9218B5E3-6DB7-4092-9BC0-98087DF84CD5}" vid="{BE028389-0FAB-4A7B-A69B-0B44886107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439BB72B8E2D40931FB313B0D3D2C3" ma:contentTypeVersion="4" ma:contentTypeDescription="Create a new document." ma:contentTypeScope="" ma:versionID="461f0206c5198205617e0f49633486a8">
  <xsd:schema xmlns:xsd="http://www.w3.org/2001/XMLSchema" xmlns:xs="http://www.w3.org/2001/XMLSchema" xmlns:p="http://schemas.microsoft.com/office/2006/metadata/properties" xmlns:ns2="4f7a22b5-a909-4f7b-963a-c8c004d31a3c" targetNamespace="http://schemas.microsoft.com/office/2006/metadata/properties" ma:root="true" ma:fieldsID="644cdecd9a93569ca5ca24a6270353bc" ns2:_="">
    <xsd:import namespace="4f7a22b5-a909-4f7b-963a-c8c004d31a3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7a22b5-a909-4f7b-963a-c8c004d31a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A48E00-D19B-43FE-853A-06FD0A8C5284}">
  <ds:schemaRefs>
    <ds:schemaRef ds:uri="http://schemas.microsoft.com/sharepoint/v3/contenttype/forms"/>
  </ds:schemaRefs>
</ds:datastoreItem>
</file>

<file path=customXml/itemProps2.xml><?xml version="1.0" encoding="utf-8"?>
<ds:datastoreItem xmlns:ds="http://schemas.openxmlformats.org/officeDocument/2006/customXml" ds:itemID="{E87AEFA4-D028-4758-A1A9-2B8AC5D219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7a22b5-a909-4f7b-963a-c8c004d31a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Dufrain PowerPoint Template AW2_LowRes</Template>
  <TotalTime>209</TotalTime>
  <Words>788</Words>
  <Application>Microsoft Office PowerPoint</Application>
  <PresentationFormat>On-screen Show (16:9)</PresentationFormat>
  <Paragraphs>111</Paragraphs>
  <Slides>9</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Allison</vt:lpstr>
      <vt:lpstr>Arial</vt:lpstr>
      <vt:lpstr>Calibri</vt:lpstr>
      <vt:lpstr>Lexend Deca</vt:lpstr>
      <vt:lpstr>Lexend Deca Light</vt:lpstr>
      <vt:lpstr>Lexend Deca Medium</vt:lpstr>
      <vt:lpstr>Lexend Deca SemiBold</vt:lpstr>
      <vt:lpstr>Office Theme</vt:lpstr>
      <vt:lpstr>Custom Design</vt:lpstr>
      <vt:lpstr>POWER BI ENABLEMENT</vt:lpstr>
      <vt:lpstr>Hello!</vt:lpstr>
      <vt:lpstr>How did we get here?</vt:lpstr>
      <vt:lpstr>How do we balance Controls and Innovation?</vt:lpstr>
      <vt:lpstr>PowerPoint Presentation</vt:lpstr>
      <vt:lpstr>How far can you go with Self-Service Reporting?</vt:lpstr>
      <vt:lpstr>The Pillars of Power BI Governance</vt:lpstr>
      <vt:lpstr>Key Principles of Power BI Governance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ENABLEMENT</dc:title>
  <dc:creator>Megan Livadas</dc:creator>
  <cp:lastModifiedBy>Megan Livadas</cp:lastModifiedBy>
  <cp:revision>1</cp:revision>
  <dcterms:created xsi:type="dcterms:W3CDTF">2024-03-07T14:35:11Z</dcterms:created>
  <dcterms:modified xsi:type="dcterms:W3CDTF">2024-03-07T18:25:01Z</dcterms:modified>
</cp:coreProperties>
</file>